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9"/>
  </p:notesMasterIdLst>
  <p:sldIdLst>
    <p:sldId id="257" r:id="rId2"/>
    <p:sldId id="311" r:id="rId3"/>
    <p:sldId id="275" r:id="rId4"/>
    <p:sldId id="259" r:id="rId5"/>
    <p:sldId id="276" r:id="rId6"/>
    <p:sldId id="277" r:id="rId7"/>
    <p:sldId id="278" r:id="rId8"/>
    <p:sldId id="280" r:id="rId9"/>
    <p:sldId id="285" r:id="rId10"/>
    <p:sldId id="274" r:id="rId11"/>
    <p:sldId id="263" r:id="rId12"/>
    <p:sldId id="264" r:id="rId13"/>
    <p:sldId id="268" r:id="rId14"/>
    <p:sldId id="269" r:id="rId15"/>
    <p:sldId id="270" r:id="rId16"/>
    <p:sldId id="287" r:id="rId17"/>
    <p:sldId id="281" r:id="rId18"/>
    <p:sldId id="288" r:id="rId19"/>
    <p:sldId id="289" r:id="rId20"/>
    <p:sldId id="291" r:id="rId21"/>
    <p:sldId id="292" r:id="rId22"/>
    <p:sldId id="297" r:id="rId23"/>
    <p:sldId id="298" r:id="rId24"/>
    <p:sldId id="299" r:id="rId25"/>
    <p:sldId id="300" r:id="rId26"/>
    <p:sldId id="304" r:id="rId27"/>
    <p:sldId id="3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2D863B-38E8-4F58-A731-55AD2993F786}" v="14" dt="2025-04-23T09:30:26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AC57F-8032-48D6-8D17-FAEC752C44FA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1421EB2-6274-472F-98B8-8BA4A44C459F}">
      <dgm:prSet/>
      <dgm:spPr/>
      <dgm:t>
        <a:bodyPr/>
        <a:lstStyle/>
        <a:p>
          <a:r>
            <a:rPr lang="en-IN" b="1" dirty="0"/>
            <a:t>8. Decent Work and Economic Growth</a:t>
          </a:r>
          <a:endParaRPr lang="en-IN" dirty="0"/>
        </a:p>
      </dgm:t>
    </dgm:pt>
    <dgm:pt modelId="{025458BD-0537-4C06-9E81-FCB7F250739B}" type="parTrans" cxnId="{EF19F747-947C-44AC-9BCD-D0FE1EC4959B}">
      <dgm:prSet/>
      <dgm:spPr/>
      <dgm:t>
        <a:bodyPr/>
        <a:lstStyle/>
        <a:p>
          <a:endParaRPr lang="en-IN"/>
        </a:p>
      </dgm:t>
    </dgm:pt>
    <dgm:pt modelId="{3EA90DF8-E806-4837-9304-8A2728EA7B8A}" type="sibTrans" cxnId="{EF19F747-947C-44AC-9BCD-D0FE1EC4959B}">
      <dgm:prSet/>
      <dgm:spPr/>
      <dgm:t>
        <a:bodyPr/>
        <a:lstStyle/>
        <a:p>
          <a:endParaRPr lang="en-IN"/>
        </a:p>
      </dgm:t>
    </dgm:pt>
    <dgm:pt modelId="{2AB3B22D-A23F-483F-87AD-6254927D9C72}">
      <dgm:prSet/>
      <dgm:spPr/>
      <dgm:t>
        <a:bodyPr/>
        <a:lstStyle/>
        <a:p>
          <a:r>
            <a:rPr lang="en-IN" b="1" dirty="0"/>
            <a:t>9. Industry innovation and Infrastructure.</a:t>
          </a:r>
          <a:endParaRPr lang="en-IN" dirty="0"/>
        </a:p>
      </dgm:t>
    </dgm:pt>
    <dgm:pt modelId="{81DC1036-51FF-40A8-8502-311573CCD669}" type="parTrans" cxnId="{52EE7DB8-9040-40C2-B7F5-0193E668ADF5}">
      <dgm:prSet/>
      <dgm:spPr/>
      <dgm:t>
        <a:bodyPr/>
        <a:lstStyle/>
        <a:p>
          <a:endParaRPr lang="en-IN"/>
        </a:p>
      </dgm:t>
    </dgm:pt>
    <dgm:pt modelId="{26A1DE39-E28A-4528-9547-9DEE0F628702}" type="sibTrans" cxnId="{52EE7DB8-9040-40C2-B7F5-0193E668ADF5}">
      <dgm:prSet/>
      <dgm:spPr/>
      <dgm:t>
        <a:bodyPr/>
        <a:lstStyle/>
        <a:p>
          <a:endParaRPr lang="en-IN"/>
        </a:p>
      </dgm:t>
    </dgm:pt>
    <dgm:pt modelId="{E7BBD2F0-CCDB-4C03-BFBD-C209BD1D9AC6}">
      <dgm:prSet/>
      <dgm:spPr/>
      <dgm:t>
        <a:bodyPr/>
        <a:lstStyle/>
        <a:p>
          <a:pPr>
            <a:buNone/>
          </a:pPr>
          <a:r>
            <a:rPr lang="en-US" b="1"/>
            <a:t>17.Partnerships for the Goals .</a:t>
          </a:r>
          <a:endParaRPr lang="en-IN"/>
        </a:p>
      </dgm:t>
    </dgm:pt>
    <dgm:pt modelId="{F6350EBF-0CC6-4B88-97E0-BCACF5E8067A}" type="parTrans" cxnId="{7190E3FC-3E64-4951-AEBE-E322B0038A44}">
      <dgm:prSet/>
      <dgm:spPr/>
      <dgm:t>
        <a:bodyPr/>
        <a:lstStyle/>
        <a:p>
          <a:endParaRPr lang="en-IN"/>
        </a:p>
      </dgm:t>
    </dgm:pt>
    <dgm:pt modelId="{41679454-6EAA-436C-991B-C19E6045D08F}" type="sibTrans" cxnId="{7190E3FC-3E64-4951-AEBE-E322B0038A44}">
      <dgm:prSet/>
      <dgm:spPr/>
      <dgm:t>
        <a:bodyPr/>
        <a:lstStyle/>
        <a:p>
          <a:endParaRPr lang="en-IN"/>
        </a:p>
      </dgm:t>
    </dgm:pt>
    <dgm:pt modelId="{0C0D69A2-F96D-4B69-9780-DFCEB360935D}" type="pres">
      <dgm:prSet presAssocID="{C64AC57F-8032-48D6-8D17-FAEC752C44FA}" presName="cycle" presStyleCnt="0">
        <dgm:presLayoutVars>
          <dgm:dir/>
          <dgm:resizeHandles val="exact"/>
        </dgm:presLayoutVars>
      </dgm:prSet>
      <dgm:spPr/>
    </dgm:pt>
    <dgm:pt modelId="{84D56CF7-52D9-4EF5-80A9-9E878762A3F2}" type="pres">
      <dgm:prSet presAssocID="{61421EB2-6274-472F-98B8-8BA4A44C459F}" presName="node" presStyleLbl="node1" presStyleIdx="0" presStyleCnt="3">
        <dgm:presLayoutVars>
          <dgm:bulletEnabled val="1"/>
        </dgm:presLayoutVars>
      </dgm:prSet>
      <dgm:spPr/>
    </dgm:pt>
    <dgm:pt modelId="{F63646C6-FC37-4D10-92EC-36AC11578006}" type="pres">
      <dgm:prSet presAssocID="{61421EB2-6274-472F-98B8-8BA4A44C459F}" presName="spNode" presStyleCnt="0"/>
      <dgm:spPr/>
    </dgm:pt>
    <dgm:pt modelId="{802FF1D6-378A-468F-8E21-08FFA95C3505}" type="pres">
      <dgm:prSet presAssocID="{3EA90DF8-E806-4837-9304-8A2728EA7B8A}" presName="sibTrans" presStyleLbl="sibTrans1D1" presStyleIdx="0" presStyleCnt="3"/>
      <dgm:spPr/>
    </dgm:pt>
    <dgm:pt modelId="{ECA6AC1B-8E2D-4ADD-931E-D88C4CC7C830}" type="pres">
      <dgm:prSet presAssocID="{2AB3B22D-A23F-483F-87AD-6254927D9C72}" presName="node" presStyleLbl="node1" presStyleIdx="1" presStyleCnt="3">
        <dgm:presLayoutVars>
          <dgm:bulletEnabled val="1"/>
        </dgm:presLayoutVars>
      </dgm:prSet>
      <dgm:spPr/>
    </dgm:pt>
    <dgm:pt modelId="{89007785-28C1-4E33-942B-4DA77E0818EE}" type="pres">
      <dgm:prSet presAssocID="{2AB3B22D-A23F-483F-87AD-6254927D9C72}" presName="spNode" presStyleCnt="0"/>
      <dgm:spPr/>
    </dgm:pt>
    <dgm:pt modelId="{C515B034-FE0A-4DAC-8693-B789EB2682C1}" type="pres">
      <dgm:prSet presAssocID="{26A1DE39-E28A-4528-9547-9DEE0F628702}" presName="sibTrans" presStyleLbl="sibTrans1D1" presStyleIdx="1" presStyleCnt="3"/>
      <dgm:spPr/>
    </dgm:pt>
    <dgm:pt modelId="{A6FE4466-DD53-47B5-8DB1-0BB09A6216B5}" type="pres">
      <dgm:prSet presAssocID="{E7BBD2F0-CCDB-4C03-BFBD-C209BD1D9AC6}" presName="node" presStyleLbl="node1" presStyleIdx="2" presStyleCnt="3">
        <dgm:presLayoutVars>
          <dgm:bulletEnabled val="1"/>
        </dgm:presLayoutVars>
      </dgm:prSet>
      <dgm:spPr/>
    </dgm:pt>
    <dgm:pt modelId="{BDFDCDD2-F12E-4B09-BF26-603306BAC3EC}" type="pres">
      <dgm:prSet presAssocID="{E7BBD2F0-CCDB-4C03-BFBD-C209BD1D9AC6}" presName="spNode" presStyleCnt="0"/>
      <dgm:spPr/>
    </dgm:pt>
    <dgm:pt modelId="{1F184702-C47A-4E0D-B46F-848C77EA5FA0}" type="pres">
      <dgm:prSet presAssocID="{41679454-6EAA-436C-991B-C19E6045D08F}" presName="sibTrans" presStyleLbl="sibTrans1D1" presStyleIdx="2" presStyleCnt="3"/>
      <dgm:spPr/>
    </dgm:pt>
  </dgm:ptLst>
  <dgm:cxnLst>
    <dgm:cxn modelId="{CF5CCA17-F317-45EA-8C1C-CE749D612239}" type="presOf" srcId="{3EA90DF8-E806-4837-9304-8A2728EA7B8A}" destId="{802FF1D6-378A-468F-8E21-08FFA95C3505}" srcOrd="0" destOrd="0" presId="urn:microsoft.com/office/officeart/2005/8/layout/cycle5"/>
    <dgm:cxn modelId="{215F7633-4FAD-4409-A92F-43979EA47798}" type="presOf" srcId="{41679454-6EAA-436C-991B-C19E6045D08F}" destId="{1F184702-C47A-4E0D-B46F-848C77EA5FA0}" srcOrd="0" destOrd="0" presId="urn:microsoft.com/office/officeart/2005/8/layout/cycle5"/>
    <dgm:cxn modelId="{EF19F747-947C-44AC-9BCD-D0FE1EC4959B}" srcId="{C64AC57F-8032-48D6-8D17-FAEC752C44FA}" destId="{61421EB2-6274-472F-98B8-8BA4A44C459F}" srcOrd="0" destOrd="0" parTransId="{025458BD-0537-4C06-9E81-FCB7F250739B}" sibTransId="{3EA90DF8-E806-4837-9304-8A2728EA7B8A}"/>
    <dgm:cxn modelId="{6FD1CA7D-5CFD-485E-99A7-A9FF174C1314}" type="presOf" srcId="{61421EB2-6274-472F-98B8-8BA4A44C459F}" destId="{84D56CF7-52D9-4EF5-80A9-9E878762A3F2}" srcOrd="0" destOrd="0" presId="urn:microsoft.com/office/officeart/2005/8/layout/cycle5"/>
    <dgm:cxn modelId="{8A2D72B7-483B-4B1A-A349-A53C7FEAC803}" type="presOf" srcId="{26A1DE39-E28A-4528-9547-9DEE0F628702}" destId="{C515B034-FE0A-4DAC-8693-B789EB2682C1}" srcOrd="0" destOrd="0" presId="urn:microsoft.com/office/officeart/2005/8/layout/cycle5"/>
    <dgm:cxn modelId="{52EE7DB8-9040-40C2-B7F5-0193E668ADF5}" srcId="{C64AC57F-8032-48D6-8D17-FAEC752C44FA}" destId="{2AB3B22D-A23F-483F-87AD-6254927D9C72}" srcOrd="1" destOrd="0" parTransId="{81DC1036-51FF-40A8-8502-311573CCD669}" sibTransId="{26A1DE39-E28A-4528-9547-9DEE0F628702}"/>
    <dgm:cxn modelId="{357B9BE4-B1A7-4BC6-A9BF-AD409910E221}" type="presOf" srcId="{C64AC57F-8032-48D6-8D17-FAEC752C44FA}" destId="{0C0D69A2-F96D-4B69-9780-DFCEB360935D}" srcOrd="0" destOrd="0" presId="urn:microsoft.com/office/officeart/2005/8/layout/cycle5"/>
    <dgm:cxn modelId="{7EB331E8-9599-480C-8A0C-2E785A702557}" type="presOf" srcId="{E7BBD2F0-CCDB-4C03-BFBD-C209BD1D9AC6}" destId="{A6FE4466-DD53-47B5-8DB1-0BB09A6216B5}" srcOrd="0" destOrd="0" presId="urn:microsoft.com/office/officeart/2005/8/layout/cycle5"/>
    <dgm:cxn modelId="{7190E3FC-3E64-4951-AEBE-E322B0038A44}" srcId="{C64AC57F-8032-48D6-8D17-FAEC752C44FA}" destId="{E7BBD2F0-CCDB-4C03-BFBD-C209BD1D9AC6}" srcOrd="2" destOrd="0" parTransId="{F6350EBF-0CC6-4B88-97E0-BCACF5E8067A}" sibTransId="{41679454-6EAA-436C-991B-C19E6045D08F}"/>
    <dgm:cxn modelId="{675DB3FD-44C9-4E63-8E8D-F28105CE66D8}" type="presOf" srcId="{2AB3B22D-A23F-483F-87AD-6254927D9C72}" destId="{ECA6AC1B-8E2D-4ADD-931E-D88C4CC7C830}" srcOrd="0" destOrd="0" presId="urn:microsoft.com/office/officeart/2005/8/layout/cycle5"/>
    <dgm:cxn modelId="{5876E4D2-05D5-433A-AC27-3E6C7E4A5F3D}" type="presParOf" srcId="{0C0D69A2-F96D-4B69-9780-DFCEB360935D}" destId="{84D56CF7-52D9-4EF5-80A9-9E878762A3F2}" srcOrd="0" destOrd="0" presId="urn:microsoft.com/office/officeart/2005/8/layout/cycle5"/>
    <dgm:cxn modelId="{721165BF-3B32-4B3C-A985-13E646C15566}" type="presParOf" srcId="{0C0D69A2-F96D-4B69-9780-DFCEB360935D}" destId="{F63646C6-FC37-4D10-92EC-36AC11578006}" srcOrd="1" destOrd="0" presId="urn:microsoft.com/office/officeart/2005/8/layout/cycle5"/>
    <dgm:cxn modelId="{6352321D-5C47-4A2E-9CEB-E6F2D0FEA65A}" type="presParOf" srcId="{0C0D69A2-F96D-4B69-9780-DFCEB360935D}" destId="{802FF1D6-378A-468F-8E21-08FFA95C3505}" srcOrd="2" destOrd="0" presId="urn:microsoft.com/office/officeart/2005/8/layout/cycle5"/>
    <dgm:cxn modelId="{278DE62B-D7BB-4CB2-92E6-5E6A3FA98EAE}" type="presParOf" srcId="{0C0D69A2-F96D-4B69-9780-DFCEB360935D}" destId="{ECA6AC1B-8E2D-4ADD-931E-D88C4CC7C830}" srcOrd="3" destOrd="0" presId="urn:microsoft.com/office/officeart/2005/8/layout/cycle5"/>
    <dgm:cxn modelId="{D2699471-192B-41E9-9513-2BB1396AE746}" type="presParOf" srcId="{0C0D69A2-F96D-4B69-9780-DFCEB360935D}" destId="{89007785-28C1-4E33-942B-4DA77E0818EE}" srcOrd="4" destOrd="0" presId="urn:microsoft.com/office/officeart/2005/8/layout/cycle5"/>
    <dgm:cxn modelId="{A2A882F6-D71A-4792-B24D-21104030F579}" type="presParOf" srcId="{0C0D69A2-F96D-4B69-9780-DFCEB360935D}" destId="{C515B034-FE0A-4DAC-8693-B789EB2682C1}" srcOrd="5" destOrd="0" presId="urn:microsoft.com/office/officeart/2005/8/layout/cycle5"/>
    <dgm:cxn modelId="{9FF06CAA-CD38-4AD5-AD08-1C72C40F95E3}" type="presParOf" srcId="{0C0D69A2-F96D-4B69-9780-DFCEB360935D}" destId="{A6FE4466-DD53-47B5-8DB1-0BB09A6216B5}" srcOrd="6" destOrd="0" presId="urn:microsoft.com/office/officeart/2005/8/layout/cycle5"/>
    <dgm:cxn modelId="{3B34034E-12BA-4CE8-BB0A-EA146F18DEDF}" type="presParOf" srcId="{0C0D69A2-F96D-4B69-9780-DFCEB360935D}" destId="{BDFDCDD2-F12E-4B09-BF26-603306BAC3EC}" srcOrd="7" destOrd="0" presId="urn:microsoft.com/office/officeart/2005/8/layout/cycle5"/>
    <dgm:cxn modelId="{FAFCEF26-ACFC-475A-BD1A-88BE19E60A6E}" type="presParOf" srcId="{0C0D69A2-F96D-4B69-9780-DFCEB360935D}" destId="{1F184702-C47A-4E0D-B46F-848C77EA5FA0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EDD6-8C86-479D-A35F-9E25BFB2D57E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E1B98B-3D81-4E0C-993A-ECE3119414F9}">
      <dgm:prSet/>
      <dgm:spPr/>
      <dgm:t>
        <a:bodyPr/>
        <a:lstStyle/>
        <a:p>
          <a:r>
            <a:rPr lang="en-US"/>
            <a:t>🚀 </a:t>
          </a:r>
          <a:r>
            <a:rPr lang="en-US" b="1"/>
            <a:t>Start</a:t>
          </a:r>
          <a:r>
            <a:rPr lang="en-US"/>
            <a:t> – Kick off the website development journey!</a:t>
          </a:r>
        </a:p>
      </dgm:t>
    </dgm:pt>
    <dgm:pt modelId="{AC89E1F6-ED22-46D3-92AD-6B0CDA867C90}" type="parTrans" cxnId="{97295B12-00D1-4A7C-A2D3-AA090EDDAE3F}">
      <dgm:prSet/>
      <dgm:spPr/>
      <dgm:t>
        <a:bodyPr/>
        <a:lstStyle/>
        <a:p>
          <a:endParaRPr lang="en-US"/>
        </a:p>
      </dgm:t>
    </dgm:pt>
    <dgm:pt modelId="{F9F3739B-35F2-499D-8B57-0B8FB6F7A68D}" type="sibTrans" cxnId="{97295B12-00D1-4A7C-A2D3-AA090EDDAE3F}">
      <dgm:prSet/>
      <dgm:spPr/>
      <dgm:t>
        <a:bodyPr/>
        <a:lstStyle/>
        <a:p>
          <a:endParaRPr lang="en-US"/>
        </a:p>
      </dgm:t>
    </dgm:pt>
    <dgm:pt modelId="{B12C829C-DBD0-42EE-A6A3-71E8062E9A52}">
      <dgm:prSet/>
      <dgm:spPr/>
      <dgm:t>
        <a:bodyPr/>
        <a:lstStyle/>
        <a:p>
          <a:r>
            <a:rPr lang="en-US"/>
            <a:t>📌 </a:t>
          </a:r>
          <a:r>
            <a:rPr lang="en-US" b="1"/>
            <a:t>Define Requirements</a:t>
          </a:r>
          <a:r>
            <a:rPr lang="en-US"/>
            <a:t> – Identify the website’s purpose &amp; must-have features 🏋️‍♂️🍎💬📊📱</a:t>
          </a:r>
        </a:p>
      </dgm:t>
    </dgm:pt>
    <dgm:pt modelId="{17121EAA-AF59-4FA8-9439-1B99D665C24B}" type="parTrans" cxnId="{43B5084C-4388-48FE-9A65-141301B8E46E}">
      <dgm:prSet/>
      <dgm:spPr/>
      <dgm:t>
        <a:bodyPr/>
        <a:lstStyle/>
        <a:p>
          <a:endParaRPr lang="en-US"/>
        </a:p>
      </dgm:t>
    </dgm:pt>
    <dgm:pt modelId="{064CA03D-7AF2-42C9-B083-EF958D5FF2CE}" type="sibTrans" cxnId="{43B5084C-4388-48FE-9A65-141301B8E46E}">
      <dgm:prSet/>
      <dgm:spPr/>
      <dgm:t>
        <a:bodyPr/>
        <a:lstStyle/>
        <a:p>
          <a:endParaRPr lang="en-US"/>
        </a:p>
      </dgm:t>
    </dgm:pt>
    <dgm:pt modelId="{3A2DE3A7-FFB4-4835-9C50-7AB2AD131AE1}">
      <dgm:prSet/>
      <dgm:spPr/>
      <dgm:t>
        <a:bodyPr/>
        <a:lstStyle/>
        <a:p>
          <a:r>
            <a:rPr lang="en-US"/>
            <a:t>📁 </a:t>
          </a:r>
          <a:r>
            <a:rPr lang="en-US" b="1"/>
            <a:t>Set Up Project Folder</a:t>
          </a:r>
          <a:r>
            <a:rPr lang="en-US"/>
            <a:t> – Organize files: 🏗️ index.html 🎨 styles.css ⚙️ script.js</a:t>
          </a:r>
        </a:p>
      </dgm:t>
    </dgm:pt>
    <dgm:pt modelId="{5D2AC368-A3C0-4FDE-811F-8C269AB6C89F}" type="parTrans" cxnId="{88F7E6B8-900F-476A-80BD-00FCCC75D53D}">
      <dgm:prSet/>
      <dgm:spPr/>
      <dgm:t>
        <a:bodyPr/>
        <a:lstStyle/>
        <a:p>
          <a:endParaRPr lang="en-US"/>
        </a:p>
      </dgm:t>
    </dgm:pt>
    <dgm:pt modelId="{8F26900E-1519-4070-8C76-8E69592EEF06}" type="sibTrans" cxnId="{88F7E6B8-900F-476A-80BD-00FCCC75D53D}">
      <dgm:prSet/>
      <dgm:spPr/>
      <dgm:t>
        <a:bodyPr/>
        <a:lstStyle/>
        <a:p>
          <a:endParaRPr lang="en-US"/>
        </a:p>
      </dgm:t>
    </dgm:pt>
    <dgm:pt modelId="{D0060FBF-D3D3-4A75-8A78-2E4E91737467}">
      <dgm:prSet/>
      <dgm:spPr/>
      <dgm:t>
        <a:bodyPr/>
        <a:lstStyle/>
        <a:p>
          <a:r>
            <a:rPr lang="en-US"/>
            <a:t>🖥️ </a:t>
          </a:r>
          <a:r>
            <a:rPr lang="en-US" b="1"/>
            <a:t>Design Structure (HTML)</a:t>
          </a:r>
          <a:r>
            <a:rPr lang="en-US"/>
            <a:t> – Build the layout, sections &amp; content placeholders 🏠</a:t>
          </a:r>
        </a:p>
      </dgm:t>
    </dgm:pt>
    <dgm:pt modelId="{59996F2C-838F-4138-98BB-0A7C597D28E7}" type="parTrans" cxnId="{F6E2DD86-6FB8-4A43-8665-FDCECDC7A04B}">
      <dgm:prSet/>
      <dgm:spPr/>
      <dgm:t>
        <a:bodyPr/>
        <a:lstStyle/>
        <a:p>
          <a:endParaRPr lang="en-US"/>
        </a:p>
      </dgm:t>
    </dgm:pt>
    <dgm:pt modelId="{5A8A54A2-6B06-4F19-B4EC-913A21E5CEB7}" type="sibTrans" cxnId="{F6E2DD86-6FB8-4A43-8665-FDCECDC7A04B}">
      <dgm:prSet/>
      <dgm:spPr/>
      <dgm:t>
        <a:bodyPr/>
        <a:lstStyle/>
        <a:p>
          <a:endParaRPr lang="en-US"/>
        </a:p>
      </dgm:t>
    </dgm:pt>
    <dgm:pt modelId="{8E66A252-9532-4267-B863-FAB8FDD36D05}">
      <dgm:prSet/>
      <dgm:spPr/>
      <dgm:t>
        <a:bodyPr/>
        <a:lstStyle/>
        <a:p>
          <a:r>
            <a:rPr lang="en-US" dirty="0"/>
            <a:t>🎨 </a:t>
          </a:r>
          <a:r>
            <a:rPr lang="en-US" b="1" dirty="0"/>
            <a:t>Style Website (CSS)</a:t>
          </a:r>
          <a:r>
            <a:rPr lang="en-US" dirty="0"/>
            <a:t> – Add colors, fonts &amp; responsive design ✨💡</a:t>
          </a:r>
        </a:p>
      </dgm:t>
    </dgm:pt>
    <dgm:pt modelId="{73FC83C4-FA93-4D72-8344-FBAA8AE6FA1D}" type="parTrans" cxnId="{62F18609-E9E0-4CF8-B915-B66AB6AC1FCD}">
      <dgm:prSet/>
      <dgm:spPr/>
      <dgm:t>
        <a:bodyPr/>
        <a:lstStyle/>
        <a:p>
          <a:endParaRPr lang="en-US"/>
        </a:p>
      </dgm:t>
    </dgm:pt>
    <dgm:pt modelId="{07317E26-259D-484C-AF4D-4AAB84ADE74F}" type="sibTrans" cxnId="{62F18609-E9E0-4CF8-B915-B66AB6AC1FCD}">
      <dgm:prSet/>
      <dgm:spPr/>
      <dgm:t>
        <a:bodyPr/>
        <a:lstStyle/>
        <a:p>
          <a:endParaRPr lang="en-US"/>
        </a:p>
      </dgm:t>
    </dgm:pt>
    <dgm:pt modelId="{C44A855D-906D-4D56-BA3B-3CF8418147BC}">
      <dgm:prSet/>
      <dgm:spPr/>
      <dgm:t>
        <a:bodyPr/>
        <a:lstStyle/>
        <a:p>
          <a:r>
            <a:rPr lang="en-US"/>
            <a:t>⚡ </a:t>
          </a:r>
          <a:r>
            <a:rPr lang="en-US" b="1"/>
            <a:t>Add Interactivity (JavaScript)</a:t>
          </a:r>
          <a:r>
            <a:rPr lang="en-US"/>
            <a:t> – Make the site dynamic &amp; interactive 🎮🖱️</a:t>
          </a:r>
        </a:p>
      </dgm:t>
    </dgm:pt>
    <dgm:pt modelId="{73AD3E9B-C4D1-4B7D-8FE0-2BC23D0E82A7}" type="parTrans" cxnId="{CE42C2A5-021D-43E6-B3D9-2A03AEBC8266}">
      <dgm:prSet/>
      <dgm:spPr/>
      <dgm:t>
        <a:bodyPr/>
        <a:lstStyle/>
        <a:p>
          <a:endParaRPr lang="en-US"/>
        </a:p>
      </dgm:t>
    </dgm:pt>
    <dgm:pt modelId="{62DA19B2-D57E-48D6-BF92-CAFAE0B7CABA}" type="sibTrans" cxnId="{CE42C2A5-021D-43E6-B3D9-2A03AEBC8266}">
      <dgm:prSet/>
      <dgm:spPr/>
      <dgm:t>
        <a:bodyPr/>
        <a:lstStyle/>
        <a:p>
          <a:endParaRPr lang="en-US"/>
        </a:p>
      </dgm:t>
    </dgm:pt>
    <dgm:pt modelId="{42393980-70BA-452A-9B09-05A17CECEC54}">
      <dgm:prSet/>
      <dgm:spPr/>
      <dgm:t>
        <a:bodyPr/>
        <a:lstStyle/>
        <a:p>
          <a:r>
            <a:rPr lang="en-US"/>
            <a:t>🚀 </a:t>
          </a:r>
          <a:r>
            <a:rPr lang="en-US" b="1"/>
            <a:t>Optimize Performance</a:t>
          </a:r>
          <a:r>
            <a:rPr lang="en-US"/>
            <a:t> – Improve speed, responsiveness &amp; asset loading ⏳⚙️</a:t>
          </a:r>
        </a:p>
      </dgm:t>
    </dgm:pt>
    <dgm:pt modelId="{704BF9AE-541C-42D7-8BCC-329CD4CA55B6}" type="parTrans" cxnId="{2B6C8CFF-96F7-47D8-A038-194050523207}">
      <dgm:prSet/>
      <dgm:spPr/>
      <dgm:t>
        <a:bodyPr/>
        <a:lstStyle/>
        <a:p>
          <a:endParaRPr lang="en-US"/>
        </a:p>
      </dgm:t>
    </dgm:pt>
    <dgm:pt modelId="{DB912A2A-A38B-4291-AC02-C8957143D5B0}" type="sibTrans" cxnId="{2B6C8CFF-96F7-47D8-A038-194050523207}">
      <dgm:prSet/>
      <dgm:spPr/>
      <dgm:t>
        <a:bodyPr/>
        <a:lstStyle/>
        <a:p>
          <a:endParaRPr lang="en-US"/>
        </a:p>
      </dgm:t>
    </dgm:pt>
    <dgm:pt modelId="{48CEF3B8-B16F-4A67-ABBE-2878F5C2B725}">
      <dgm:prSet/>
      <dgm:spPr/>
      <dgm:t>
        <a:bodyPr/>
        <a:lstStyle/>
        <a:p>
          <a:r>
            <a:rPr lang="en-US"/>
            <a:t>🛠️ </a:t>
          </a:r>
          <a:r>
            <a:rPr lang="en-US" b="1"/>
            <a:t>Test Website</a:t>
          </a:r>
          <a:r>
            <a:rPr lang="en-US"/>
            <a:t> – Check compatibility, fix bugs &amp; gather feedback ✅🔎</a:t>
          </a:r>
        </a:p>
      </dgm:t>
    </dgm:pt>
    <dgm:pt modelId="{6A7430C6-37CB-47D6-8CE8-9C58A24EDB0D}" type="parTrans" cxnId="{58BF0B97-5736-4DF3-8547-35DE9D1B6AC2}">
      <dgm:prSet/>
      <dgm:spPr/>
      <dgm:t>
        <a:bodyPr/>
        <a:lstStyle/>
        <a:p>
          <a:endParaRPr lang="en-US"/>
        </a:p>
      </dgm:t>
    </dgm:pt>
    <dgm:pt modelId="{2B76CF91-6BAF-4726-878C-655A667B6DBF}" type="sibTrans" cxnId="{58BF0B97-5736-4DF3-8547-35DE9D1B6AC2}">
      <dgm:prSet/>
      <dgm:spPr/>
      <dgm:t>
        <a:bodyPr/>
        <a:lstStyle/>
        <a:p>
          <a:endParaRPr lang="en-US"/>
        </a:p>
      </dgm:t>
    </dgm:pt>
    <dgm:pt modelId="{471A43E6-4F7B-4731-AFCE-0F197D3E9BAA}">
      <dgm:prSet/>
      <dgm:spPr/>
      <dgm:t>
        <a:bodyPr/>
        <a:lstStyle/>
        <a:p>
          <a:r>
            <a:rPr lang="en-US"/>
            <a:t>🔄 </a:t>
          </a:r>
          <a:r>
            <a:rPr lang="en-US" b="1"/>
            <a:t>Maintenance &amp; Updates</a:t>
          </a:r>
          <a:r>
            <a:rPr lang="en-US"/>
            <a:t> – Keep improving content &amp; features 🔧📈</a:t>
          </a:r>
        </a:p>
      </dgm:t>
    </dgm:pt>
    <dgm:pt modelId="{6939A682-23DB-4F46-B6A6-E425B2394D37}" type="parTrans" cxnId="{FBF10CE2-0376-49DB-90F0-4E92BA3783A3}">
      <dgm:prSet/>
      <dgm:spPr/>
      <dgm:t>
        <a:bodyPr/>
        <a:lstStyle/>
        <a:p>
          <a:endParaRPr lang="en-US"/>
        </a:p>
      </dgm:t>
    </dgm:pt>
    <dgm:pt modelId="{D2292C5F-9E67-42B7-8C77-BD63DF19D583}" type="sibTrans" cxnId="{FBF10CE2-0376-49DB-90F0-4E92BA3783A3}">
      <dgm:prSet/>
      <dgm:spPr/>
      <dgm:t>
        <a:bodyPr/>
        <a:lstStyle/>
        <a:p>
          <a:endParaRPr lang="en-US"/>
        </a:p>
      </dgm:t>
    </dgm:pt>
    <dgm:pt modelId="{DB84C5A3-ED32-4339-BFED-56944E424686}">
      <dgm:prSet/>
      <dgm:spPr/>
      <dgm:t>
        <a:bodyPr/>
        <a:lstStyle/>
        <a:p>
          <a:r>
            <a:rPr lang="en-US"/>
            <a:t>🏁 </a:t>
          </a:r>
          <a:r>
            <a:rPr lang="en-US" b="1"/>
            <a:t>End</a:t>
          </a:r>
          <a:r>
            <a:rPr lang="en-US"/>
            <a:t> – Project complete! Time to launch 🎉🎯</a:t>
          </a:r>
        </a:p>
      </dgm:t>
    </dgm:pt>
    <dgm:pt modelId="{5DD4CE1E-2C0B-4191-A48F-10DDD3C6281B}" type="parTrans" cxnId="{44505446-6A6B-4CE5-9D2B-5F1777A08B74}">
      <dgm:prSet/>
      <dgm:spPr/>
      <dgm:t>
        <a:bodyPr/>
        <a:lstStyle/>
        <a:p>
          <a:endParaRPr lang="en-US"/>
        </a:p>
      </dgm:t>
    </dgm:pt>
    <dgm:pt modelId="{186F4836-3EFF-41D2-9780-9F6255FE168C}" type="sibTrans" cxnId="{44505446-6A6B-4CE5-9D2B-5F1777A08B74}">
      <dgm:prSet/>
      <dgm:spPr/>
      <dgm:t>
        <a:bodyPr/>
        <a:lstStyle/>
        <a:p>
          <a:endParaRPr lang="en-US"/>
        </a:p>
      </dgm:t>
    </dgm:pt>
    <dgm:pt modelId="{CC321A52-CF5C-4BEC-BE71-2BF8ABC39655}" type="pres">
      <dgm:prSet presAssocID="{4668EDD6-8C86-479D-A35F-9E25BFB2D57E}" presName="Name0" presStyleCnt="0">
        <dgm:presLayoutVars>
          <dgm:dir/>
          <dgm:resizeHandles val="exact"/>
        </dgm:presLayoutVars>
      </dgm:prSet>
      <dgm:spPr/>
    </dgm:pt>
    <dgm:pt modelId="{531F3CF1-E105-414A-B69F-774BF4EC3D15}" type="pres">
      <dgm:prSet presAssocID="{C1E1B98B-3D81-4E0C-993A-ECE3119414F9}" presName="node" presStyleLbl="node1" presStyleIdx="0" presStyleCnt="10">
        <dgm:presLayoutVars>
          <dgm:bulletEnabled val="1"/>
        </dgm:presLayoutVars>
      </dgm:prSet>
      <dgm:spPr/>
    </dgm:pt>
    <dgm:pt modelId="{4991540E-DE20-4B9D-A122-B3E6D68FBFD9}" type="pres">
      <dgm:prSet presAssocID="{F9F3739B-35F2-499D-8B57-0B8FB6F7A68D}" presName="sibTrans" presStyleLbl="sibTrans1D1" presStyleIdx="0" presStyleCnt="9"/>
      <dgm:spPr/>
    </dgm:pt>
    <dgm:pt modelId="{BAD0979C-D2D2-476B-BF80-8FEBBB3B0059}" type="pres">
      <dgm:prSet presAssocID="{F9F3739B-35F2-499D-8B57-0B8FB6F7A68D}" presName="connectorText" presStyleLbl="sibTrans1D1" presStyleIdx="0" presStyleCnt="9"/>
      <dgm:spPr/>
    </dgm:pt>
    <dgm:pt modelId="{FBFF7A4A-332F-47EE-9615-6F6944BD4A92}" type="pres">
      <dgm:prSet presAssocID="{B12C829C-DBD0-42EE-A6A3-71E8062E9A52}" presName="node" presStyleLbl="node1" presStyleIdx="1" presStyleCnt="10">
        <dgm:presLayoutVars>
          <dgm:bulletEnabled val="1"/>
        </dgm:presLayoutVars>
      </dgm:prSet>
      <dgm:spPr/>
    </dgm:pt>
    <dgm:pt modelId="{6F57DBB2-9307-4A48-834B-D8BA19139B38}" type="pres">
      <dgm:prSet presAssocID="{064CA03D-7AF2-42C9-B083-EF958D5FF2CE}" presName="sibTrans" presStyleLbl="sibTrans1D1" presStyleIdx="1" presStyleCnt="9"/>
      <dgm:spPr/>
    </dgm:pt>
    <dgm:pt modelId="{1417DB3E-2081-48AF-AEE9-DE5334E3129B}" type="pres">
      <dgm:prSet presAssocID="{064CA03D-7AF2-42C9-B083-EF958D5FF2CE}" presName="connectorText" presStyleLbl="sibTrans1D1" presStyleIdx="1" presStyleCnt="9"/>
      <dgm:spPr/>
    </dgm:pt>
    <dgm:pt modelId="{6D316650-F681-4DD4-ABE9-A2CA1FD669A5}" type="pres">
      <dgm:prSet presAssocID="{3A2DE3A7-FFB4-4835-9C50-7AB2AD131AE1}" presName="node" presStyleLbl="node1" presStyleIdx="2" presStyleCnt="10">
        <dgm:presLayoutVars>
          <dgm:bulletEnabled val="1"/>
        </dgm:presLayoutVars>
      </dgm:prSet>
      <dgm:spPr/>
    </dgm:pt>
    <dgm:pt modelId="{F4C94B4C-4AC3-4D46-8476-EFC2125BA1C9}" type="pres">
      <dgm:prSet presAssocID="{8F26900E-1519-4070-8C76-8E69592EEF06}" presName="sibTrans" presStyleLbl="sibTrans1D1" presStyleIdx="2" presStyleCnt="9"/>
      <dgm:spPr/>
    </dgm:pt>
    <dgm:pt modelId="{C51EE35C-260A-4B79-BF3B-BCB773B4AB8B}" type="pres">
      <dgm:prSet presAssocID="{8F26900E-1519-4070-8C76-8E69592EEF06}" presName="connectorText" presStyleLbl="sibTrans1D1" presStyleIdx="2" presStyleCnt="9"/>
      <dgm:spPr/>
    </dgm:pt>
    <dgm:pt modelId="{78BB6D62-BBFF-42D5-93DB-85689369CC02}" type="pres">
      <dgm:prSet presAssocID="{D0060FBF-D3D3-4A75-8A78-2E4E91737467}" presName="node" presStyleLbl="node1" presStyleIdx="3" presStyleCnt="10">
        <dgm:presLayoutVars>
          <dgm:bulletEnabled val="1"/>
        </dgm:presLayoutVars>
      </dgm:prSet>
      <dgm:spPr/>
    </dgm:pt>
    <dgm:pt modelId="{4AD772F4-40FA-4816-9CA1-08787EB9C765}" type="pres">
      <dgm:prSet presAssocID="{5A8A54A2-6B06-4F19-B4EC-913A21E5CEB7}" presName="sibTrans" presStyleLbl="sibTrans1D1" presStyleIdx="3" presStyleCnt="9"/>
      <dgm:spPr/>
    </dgm:pt>
    <dgm:pt modelId="{67578445-78FF-4914-AA69-2BBEEFA4855D}" type="pres">
      <dgm:prSet presAssocID="{5A8A54A2-6B06-4F19-B4EC-913A21E5CEB7}" presName="connectorText" presStyleLbl="sibTrans1D1" presStyleIdx="3" presStyleCnt="9"/>
      <dgm:spPr/>
    </dgm:pt>
    <dgm:pt modelId="{3E0E9D74-3E41-4618-A016-44766A78E7B5}" type="pres">
      <dgm:prSet presAssocID="{8E66A252-9532-4267-B863-FAB8FDD36D05}" presName="node" presStyleLbl="node1" presStyleIdx="4" presStyleCnt="10">
        <dgm:presLayoutVars>
          <dgm:bulletEnabled val="1"/>
        </dgm:presLayoutVars>
      </dgm:prSet>
      <dgm:spPr/>
    </dgm:pt>
    <dgm:pt modelId="{407088F5-9352-43A4-BEB4-B920487778D4}" type="pres">
      <dgm:prSet presAssocID="{07317E26-259D-484C-AF4D-4AAB84ADE74F}" presName="sibTrans" presStyleLbl="sibTrans1D1" presStyleIdx="4" presStyleCnt="9"/>
      <dgm:spPr/>
    </dgm:pt>
    <dgm:pt modelId="{70FF5497-6940-48A1-B560-895C4ABA5E60}" type="pres">
      <dgm:prSet presAssocID="{07317E26-259D-484C-AF4D-4AAB84ADE74F}" presName="connectorText" presStyleLbl="sibTrans1D1" presStyleIdx="4" presStyleCnt="9"/>
      <dgm:spPr/>
    </dgm:pt>
    <dgm:pt modelId="{2ED4C592-0C3D-4CB6-82DD-FA4EBA8C0A71}" type="pres">
      <dgm:prSet presAssocID="{C44A855D-906D-4D56-BA3B-3CF8418147BC}" presName="node" presStyleLbl="node1" presStyleIdx="5" presStyleCnt="10">
        <dgm:presLayoutVars>
          <dgm:bulletEnabled val="1"/>
        </dgm:presLayoutVars>
      </dgm:prSet>
      <dgm:spPr/>
    </dgm:pt>
    <dgm:pt modelId="{5798E290-70B1-4457-9702-4F60F6DB529B}" type="pres">
      <dgm:prSet presAssocID="{62DA19B2-D57E-48D6-BF92-CAFAE0B7CABA}" presName="sibTrans" presStyleLbl="sibTrans1D1" presStyleIdx="5" presStyleCnt="9"/>
      <dgm:spPr/>
    </dgm:pt>
    <dgm:pt modelId="{418E2303-165F-46F9-B5F2-0E0E18B63068}" type="pres">
      <dgm:prSet presAssocID="{62DA19B2-D57E-48D6-BF92-CAFAE0B7CABA}" presName="connectorText" presStyleLbl="sibTrans1D1" presStyleIdx="5" presStyleCnt="9"/>
      <dgm:spPr/>
    </dgm:pt>
    <dgm:pt modelId="{92E84496-BD32-4BDB-B01B-14A31BBC1B5B}" type="pres">
      <dgm:prSet presAssocID="{42393980-70BA-452A-9B09-05A17CECEC54}" presName="node" presStyleLbl="node1" presStyleIdx="6" presStyleCnt="10">
        <dgm:presLayoutVars>
          <dgm:bulletEnabled val="1"/>
        </dgm:presLayoutVars>
      </dgm:prSet>
      <dgm:spPr/>
    </dgm:pt>
    <dgm:pt modelId="{A3A49A50-D3B1-4955-ABFC-4A1A96CB07D8}" type="pres">
      <dgm:prSet presAssocID="{DB912A2A-A38B-4291-AC02-C8957143D5B0}" presName="sibTrans" presStyleLbl="sibTrans1D1" presStyleIdx="6" presStyleCnt="9"/>
      <dgm:spPr/>
    </dgm:pt>
    <dgm:pt modelId="{912C8170-963C-4C4B-818C-7275A65854D2}" type="pres">
      <dgm:prSet presAssocID="{DB912A2A-A38B-4291-AC02-C8957143D5B0}" presName="connectorText" presStyleLbl="sibTrans1D1" presStyleIdx="6" presStyleCnt="9"/>
      <dgm:spPr/>
    </dgm:pt>
    <dgm:pt modelId="{3BA8C08F-B0DA-4398-BD9F-BC3612643704}" type="pres">
      <dgm:prSet presAssocID="{48CEF3B8-B16F-4A67-ABBE-2878F5C2B725}" presName="node" presStyleLbl="node1" presStyleIdx="7" presStyleCnt="10">
        <dgm:presLayoutVars>
          <dgm:bulletEnabled val="1"/>
        </dgm:presLayoutVars>
      </dgm:prSet>
      <dgm:spPr/>
    </dgm:pt>
    <dgm:pt modelId="{4BEC19BC-1F5A-4034-B770-8937CCD2F9E7}" type="pres">
      <dgm:prSet presAssocID="{2B76CF91-6BAF-4726-878C-655A667B6DBF}" presName="sibTrans" presStyleLbl="sibTrans1D1" presStyleIdx="7" presStyleCnt="9"/>
      <dgm:spPr/>
    </dgm:pt>
    <dgm:pt modelId="{B4FFF830-2D3B-4C25-BF26-D5B97AA1D5FD}" type="pres">
      <dgm:prSet presAssocID="{2B76CF91-6BAF-4726-878C-655A667B6DBF}" presName="connectorText" presStyleLbl="sibTrans1D1" presStyleIdx="7" presStyleCnt="9"/>
      <dgm:spPr/>
    </dgm:pt>
    <dgm:pt modelId="{A2C84B4B-3198-4667-B88A-A0B9C9087548}" type="pres">
      <dgm:prSet presAssocID="{471A43E6-4F7B-4731-AFCE-0F197D3E9BAA}" presName="node" presStyleLbl="node1" presStyleIdx="8" presStyleCnt="10">
        <dgm:presLayoutVars>
          <dgm:bulletEnabled val="1"/>
        </dgm:presLayoutVars>
      </dgm:prSet>
      <dgm:spPr/>
    </dgm:pt>
    <dgm:pt modelId="{7857E693-6620-4653-B810-DC9C552EE5EE}" type="pres">
      <dgm:prSet presAssocID="{D2292C5F-9E67-42B7-8C77-BD63DF19D583}" presName="sibTrans" presStyleLbl="sibTrans1D1" presStyleIdx="8" presStyleCnt="9"/>
      <dgm:spPr/>
    </dgm:pt>
    <dgm:pt modelId="{43142D5A-5C3C-4977-B0EF-604DEAE3672E}" type="pres">
      <dgm:prSet presAssocID="{D2292C5F-9E67-42B7-8C77-BD63DF19D583}" presName="connectorText" presStyleLbl="sibTrans1D1" presStyleIdx="8" presStyleCnt="9"/>
      <dgm:spPr/>
    </dgm:pt>
    <dgm:pt modelId="{8BB1048F-CE51-42C8-9045-F0B7AADA3D34}" type="pres">
      <dgm:prSet presAssocID="{DB84C5A3-ED32-4339-BFED-56944E424686}" presName="node" presStyleLbl="node1" presStyleIdx="9" presStyleCnt="10">
        <dgm:presLayoutVars>
          <dgm:bulletEnabled val="1"/>
        </dgm:presLayoutVars>
      </dgm:prSet>
      <dgm:spPr/>
    </dgm:pt>
  </dgm:ptLst>
  <dgm:cxnLst>
    <dgm:cxn modelId="{62F18609-E9E0-4CF8-B915-B66AB6AC1FCD}" srcId="{4668EDD6-8C86-479D-A35F-9E25BFB2D57E}" destId="{8E66A252-9532-4267-B863-FAB8FDD36D05}" srcOrd="4" destOrd="0" parTransId="{73FC83C4-FA93-4D72-8344-FBAA8AE6FA1D}" sibTransId="{07317E26-259D-484C-AF4D-4AAB84ADE74F}"/>
    <dgm:cxn modelId="{3CDDE310-97D4-435D-83BC-E806FE117A5A}" type="presOf" srcId="{DB84C5A3-ED32-4339-BFED-56944E424686}" destId="{8BB1048F-CE51-42C8-9045-F0B7AADA3D34}" srcOrd="0" destOrd="0" presId="urn:microsoft.com/office/officeart/2016/7/layout/RepeatingBendingProcessNew"/>
    <dgm:cxn modelId="{97295B12-00D1-4A7C-A2D3-AA090EDDAE3F}" srcId="{4668EDD6-8C86-479D-A35F-9E25BFB2D57E}" destId="{C1E1B98B-3D81-4E0C-993A-ECE3119414F9}" srcOrd="0" destOrd="0" parTransId="{AC89E1F6-ED22-46D3-92AD-6B0CDA867C90}" sibTransId="{F9F3739B-35F2-499D-8B57-0B8FB6F7A68D}"/>
    <dgm:cxn modelId="{A4C21016-CEBF-4F3E-8E54-CB92BDCAB95C}" type="presOf" srcId="{064CA03D-7AF2-42C9-B083-EF958D5FF2CE}" destId="{1417DB3E-2081-48AF-AEE9-DE5334E3129B}" srcOrd="1" destOrd="0" presId="urn:microsoft.com/office/officeart/2016/7/layout/RepeatingBendingProcessNew"/>
    <dgm:cxn modelId="{FE78342A-78BD-49A2-A4EA-A05016E56851}" type="presOf" srcId="{DB912A2A-A38B-4291-AC02-C8957143D5B0}" destId="{A3A49A50-D3B1-4955-ABFC-4A1A96CB07D8}" srcOrd="0" destOrd="0" presId="urn:microsoft.com/office/officeart/2016/7/layout/RepeatingBendingProcessNew"/>
    <dgm:cxn modelId="{4642CD30-E426-4114-9FC9-48B417184D27}" type="presOf" srcId="{5A8A54A2-6B06-4F19-B4EC-913A21E5CEB7}" destId="{67578445-78FF-4914-AA69-2BBEEFA4855D}" srcOrd="1" destOrd="0" presId="urn:microsoft.com/office/officeart/2016/7/layout/RepeatingBendingProcessNew"/>
    <dgm:cxn modelId="{929C4A39-1A7D-4ED4-8A1A-79B47C249FA4}" type="presOf" srcId="{62DA19B2-D57E-48D6-BF92-CAFAE0B7CABA}" destId="{5798E290-70B1-4457-9702-4F60F6DB529B}" srcOrd="0" destOrd="0" presId="urn:microsoft.com/office/officeart/2016/7/layout/RepeatingBendingProcessNew"/>
    <dgm:cxn modelId="{DBE3835B-7D88-41FB-99E1-D478814AF634}" type="presOf" srcId="{8E66A252-9532-4267-B863-FAB8FDD36D05}" destId="{3E0E9D74-3E41-4618-A016-44766A78E7B5}" srcOrd="0" destOrd="0" presId="urn:microsoft.com/office/officeart/2016/7/layout/RepeatingBendingProcessNew"/>
    <dgm:cxn modelId="{44505446-6A6B-4CE5-9D2B-5F1777A08B74}" srcId="{4668EDD6-8C86-479D-A35F-9E25BFB2D57E}" destId="{DB84C5A3-ED32-4339-BFED-56944E424686}" srcOrd="9" destOrd="0" parTransId="{5DD4CE1E-2C0B-4191-A48F-10DDD3C6281B}" sibTransId="{186F4836-3EFF-41D2-9780-9F6255FE168C}"/>
    <dgm:cxn modelId="{DCAC4267-0C70-436B-81F7-9A4016D0923F}" type="presOf" srcId="{07317E26-259D-484C-AF4D-4AAB84ADE74F}" destId="{70FF5497-6940-48A1-B560-895C4ABA5E60}" srcOrd="1" destOrd="0" presId="urn:microsoft.com/office/officeart/2016/7/layout/RepeatingBendingProcessNew"/>
    <dgm:cxn modelId="{66F22C4B-F702-41BB-97F3-EBA8E8AA2A1B}" type="presOf" srcId="{2B76CF91-6BAF-4726-878C-655A667B6DBF}" destId="{B4FFF830-2D3B-4C25-BF26-D5B97AA1D5FD}" srcOrd="1" destOrd="0" presId="urn:microsoft.com/office/officeart/2016/7/layout/RepeatingBendingProcessNew"/>
    <dgm:cxn modelId="{43B5084C-4388-48FE-9A65-141301B8E46E}" srcId="{4668EDD6-8C86-479D-A35F-9E25BFB2D57E}" destId="{B12C829C-DBD0-42EE-A6A3-71E8062E9A52}" srcOrd="1" destOrd="0" parTransId="{17121EAA-AF59-4FA8-9439-1B99D665C24B}" sibTransId="{064CA03D-7AF2-42C9-B083-EF958D5FF2CE}"/>
    <dgm:cxn modelId="{9592A755-311A-4AEF-A77D-0C7A520C1C55}" type="presOf" srcId="{F9F3739B-35F2-499D-8B57-0B8FB6F7A68D}" destId="{BAD0979C-D2D2-476B-BF80-8FEBBB3B0059}" srcOrd="1" destOrd="0" presId="urn:microsoft.com/office/officeart/2016/7/layout/RepeatingBendingProcessNew"/>
    <dgm:cxn modelId="{E0CB2776-4A61-4091-BE06-78B13AA339F0}" type="presOf" srcId="{F9F3739B-35F2-499D-8B57-0B8FB6F7A68D}" destId="{4991540E-DE20-4B9D-A122-B3E6D68FBFD9}" srcOrd="0" destOrd="0" presId="urn:microsoft.com/office/officeart/2016/7/layout/RepeatingBendingProcessNew"/>
    <dgm:cxn modelId="{D1294C85-55B4-4B83-9182-010A2A07BEFC}" type="presOf" srcId="{C1E1B98B-3D81-4E0C-993A-ECE3119414F9}" destId="{531F3CF1-E105-414A-B69F-774BF4EC3D15}" srcOrd="0" destOrd="0" presId="urn:microsoft.com/office/officeart/2016/7/layout/RepeatingBendingProcessNew"/>
    <dgm:cxn modelId="{4998AF85-1D37-4258-B089-899D1F862D44}" type="presOf" srcId="{064CA03D-7AF2-42C9-B083-EF958D5FF2CE}" destId="{6F57DBB2-9307-4A48-834B-D8BA19139B38}" srcOrd="0" destOrd="0" presId="urn:microsoft.com/office/officeart/2016/7/layout/RepeatingBendingProcessNew"/>
    <dgm:cxn modelId="{F6E2DD86-6FB8-4A43-8665-FDCECDC7A04B}" srcId="{4668EDD6-8C86-479D-A35F-9E25BFB2D57E}" destId="{D0060FBF-D3D3-4A75-8A78-2E4E91737467}" srcOrd="3" destOrd="0" parTransId="{59996F2C-838F-4138-98BB-0A7C597D28E7}" sibTransId="{5A8A54A2-6B06-4F19-B4EC-913A21E5CEB7}"/>
    <dgm:cxn modelId="{3113268C-E7B6-45BC-8F35-D4EE44D84AE1}" type="presOf" srcId="{DB912A2A-A38B-4291-AC02-C8957143D5B0}" destId="{912C8170-963C-4C4B-818C-7275A65854D2}" srcOrd="1" destOrd="0" presId="urn:microsoft.com/office/officeart/2016/7/layout/RepeatingBendingProcessNew"/>
    <dgm:cxn modelId="{6EA21695-6AE8-40B6-9012-EAC4E0A90048}" type="presOf" srcId="{07317E26-259D-484C-AF4D-4AAB84ADE74F}" destId="{407088F5-9352-43A4-BEB4-B920487778D4}" srcOrd="0" destOrd="0" presId="urn:microsoft.com/office/officeart/2016/7/layout/RepeatingBendingProcessNew"/>
    <dgm:cxn modelId="{58BF0B97-5736-4DF3-8547-35DE9D1B6AC2}" srcId="{4668EDD6-8C86-479D-A35F-9E25BFB2D57E}" destId="{48CEF3B8-B16F-4A67-ABBE-2878F5C2B725}" srcOrd="7" destOrd="0" parTransId="{6A7430C6-37CB-47D6-8CE8-9C58A24EDB0D}" sibTransId="{2B76CF91-6BAF-4726-878C-655A667B6DBF}"/>
    <dgm:cxn modelId="{EB6D919D-2409-4E18-B447-FA69DBCE3044}" type="presOf" srcId="{B12C829C-DBD0-42EE-A6A3-71E8062E9A52}" destId="{FBFF7A4A-332F-47EE-9615-6F6944BD4A92}" srcOrd="0" destOrd="0" presId="urn:microsoft.com/office/officeart/2016/7/layout/RepeatingBendingProcessNew"/>
    <dgm:cxn modelId="{CE42C2A5-021D-43E6-B3D9-2A03AEBC8266}" srcId="{4668EDD6-8C86-479D-A35F-9E25BFB2D57E}" destId="{C44A855D-906D-4D56-BA3B-3CF8418147BC}" srcOrd="5" destOrd="0" parTransId="{73AD3E9B-C4D1-4B7D-8FE0-2BC23D0E82A7}" sibTransId="{62DA19B2-D57E-48D6-BF92-CAFAE0B7CABA}"/>
    <dgm:cxn modelId="{0EF90CA7-6ED1-445F-9EEE-0D5B38AD1873}" type="presOf" srcId="{4668EDD6-8C86-479D-A35F-9E25BFB2D57E}" destId="{CC321A52-CF5C-4BEC-BE71-2BF8ABC39655}" srcOrd="0" destOrd="0" presId="urn:microsoft.com/office/officeart/2016/7/layout/RepeatingBendingProcessNew"/>
    <dgm:cxn modelId="{AD9B9EA7-C32E-412B-A551-9AD5832A37D8}" type="presOf" srcId="{42393980-70BA-452A-9B09-05A17CECEC54}" destId="{92E84496-BD32-4BDB-B01B-14A31BBC1B5B}" srcOrd="0" destOrd="0" presId="urn:microsoft.com/office/officeart/2016/7/layout/RepeatingBendingProcessNew"/>
    <dgm:cxn modelId="{88F7E6B8-900F-476A-80BD-00FCCC75D53D}" srcId="{4668EDD6-8C86-479D-A35F-9E25BFB2D57E}" destId="{3A2DE3A7-FFB4-4835-9C50-7AB2AD131AE1}" srcOrd="2" destOrd="0" parTransId="{5D2AC368-A3C0-4FDE-811F-8C269AB6C89F}" sibTransId="{8F26900E-1519-4070-8C76-8E69592EEF06}"/>
    <dgm:cxn modelId="{C06F2CCD-727B-4C9B-A07B-CD935A0A636F}" type="presOf" srcId="{3A2DE3A7-FFB4-4835-9C50-7AB2AD131AE1}" destId="{6D316650-F681-4DD4-ABE9-A2CA1FD669A5}" srcOrd="0" destOrd="0" presId="urn:microsoft.com/office/officeart/2016/7/layout/RepeatingBendingProcessNew"/>
    <dgm:cxn modelId="{3D4AE5CE-94C0-4484-B395-0DD31C09FEAB}" type="presOf" srcId="{2B76CF91-6BAF-4726-878C-655A667B6DBF}" destId="{4BEC19BC-1F5A-4034-B770-8937CCD2F9E7}" srcOrd="0" destOrd="0" presId="urn:microsoft.com/office/officeart/2016/7/layout/RepeatingBendingProcessNew"/>
    <dgm:cxn modelId="{ED7D38D2-5269-40BC-AD42-5EAEACA80F6C}" type="presOf" srcId="{48CEF3B8-B16F-4A67-ABBE-2878F5C2B725}" destId="{3BA8C08F-B0DA-4398-BD9F-BC3612643704}" srcOrd="0" destOrd="0" presId="urn:microsoft.com/office/officeart/2016/7/layout/RepeatingBendingProcessNew"/>
    <dgm:cxn modelId="{89E142DB-B3DE-4526-BBC1-DDC6885575BB}" type="presOf" srcId="{5A8A54A2-6B06-4F19-B4EC-913A21E5CEB7}" destId="{4AD772F4-40FA-4816-9CA1-08787EB9C765}" srcOrd="0" destOrd="0" presId="urn:microsoft.com/office/officeart/2016/7/layout/RepeatingBendingProcessNew"/>
    <dgm:cxn modelId="{23E325DD-D849-4E8B-8F3C-F1EC3250DBCA}" type="presOf" srcId="{62DA19B2-D57E-48D6-BF92-CAFAE0B7CABA}" destId="{418E2303-165F-46F9-B5F2-0E0E18B63068}" srcOrd="1" destOrd="0" presId="urn:microsoft.com/office/officeart/2016/7/layout/RepeatingBendingProcessNew"/>
    <dgm:cxn modelId="{FBF10CE2-0376-49DB-90F0-4E92BA3783A3}" srcId="{4668EDD6-8C86-479D-A35F-9E25BFB2D57E}" destId="{471A43E6-4F7B-4731-AFCE-0F197D3E9BAA}" srcOrd="8" destOrd="0" parTransId="{6939A682-23DB-4F46-B6A6-E425B2394D37}" sibTransId="{D2292C5F-9E67-42B7-8C77-BD63DF19D583}"/>
    <dgm:cxn modelId="{CCAA25E7-E5D5-481A-B04E-B0950D755C5A}" type="presOf" srcId="{D2292C5F-9E67-42B7-8C77-BD63DF19D583}" destId="{7857E693-6620-4653-B810-DC9C552EE5EE}" srcOrd="0" destOrd="0" presId="urn:microsoft.com/office/officeart/2016/7/layout/RepeatingBendingProcessNew"/>
    <dgm:cxn modelId="{14FD34EA-09FC-42DB-805D-7421ECCFF9DB}" type="presOf" srcId="{C44A855D-906D-4D56-BA3B-3CF8418147BC}" destId="{2ED4C592-0C3D-4CB6-82DD-FA4EBA8C0A71}" srcOrd="0" destOrd="0" presId="urn:microsoft.com/office/officeart/2016/7/layout/RepeatingBendingProcessNew"/>
    <dgm:cxn modelId="{B48902F2-AC09-43EE-9DD9-EDCD80F855DB}" type="presOf" srcId="{471A43E6-4F7B-4731-AFCE-0F197D3E9BAA}" destId="{A2C84B4B-3198-4667-B88A-A0B9C9087548}" srcOrd="0" destOrd="0" presId="urn:microsoft.com/office/officeart/2016/7/layout/RepeatingBendingProcessNew"/>
    <dgm:cxn modelId="{2DFED5F6-4564-4B33-BCDA-7D440687335C}" type="presOf" srcId="{D0060FBF-D3D3-4A75-8A78-2E4E91737467}" destId="{78BB6D62-BBFF-42D5-93DB-85689369CC02}" srcOrd="0" destOrd="0" presId="urn:microsoft.com/office/officeart/2016/7/layout/RepeatingBendingProcessNew"/>
    <dgm:cxn modelId="{775FDBF7-7EC9-4920-A162-79AC424C6E7D}" type="presOf" srcId="{8F26900E-1519-4070-8C76-8E69592EEF06}" destId="{F4C94B4C-4AC3-4D46-8476-EFC2125BA1C9}" srcOrd="0" destOrd="0" presId="urn:microsoft.com/office/officeart/2016/7/layout/RepeatingBendingProcessNew"/>
    <dgm:cxn modelId="{916AC3F8-1CFE-4F23-84A4-522ABBBA63D7}" type="presOf" srcId="{D2292C5F-9E67-42B7-8C77-BD63DF19D583}" destId="{43142D5A-5C3C-4977-B0EF-604DEAE3672E}" srcOrd="1" destOrd="0" presId="urn:microsoft.com/office/officeart/2016/7/layout/RepeatingBendingProcessNew"/>
    <dgm:cxn modelId="{CBCFBBFD-4017-41DE-A67D-1B1EB0E171AC}" type="presOf" srcId="{8F26900E-1519-4070-8C76-8E69592EEF06}" destId="{C51EE35C-260A-4B79-BF3B-BCB773B4AB8B}" srcOrd="1" destOrd="0" presId="urn:microsoft.com/office/officeart/2016/7/layout/RepeatingBendingProcessNew"/>
    <dgm:cxn modelId="{2B6C8CFF-96F7-47D8-A038-194050523207}" srcId="{4668EDD6-8C86-479D-A35F-9E25BFB2D57E}" destId="{42393980-70BA-452A-9B09-05A17CECEC54}" srcOrd="6" destOrd="0" parTransId="{704BF9AE-541C-42D7-8BCC-329CD4CA55B6}" sibTransId="{DB912A2A-A38B-4291-AC02-C8957143D5B0}"/>
    <dgm:cxn modelId="{19A19235-3F4C-4157-AF1F-645BFF41F44A}" type="presParOf" srcId="{CC321A52-CF5C-4BEC-BE71-2BF8ABC39655}" destId="{531F3CF1-E105-414A-B69F-774BF4EC3D15}" srcOrd="0" destOrd="0" presId="urn:microsoft.com/office/officeart/2016/7/layout/RepeatingBendingProcessNew"/>
    <dgm:cxn modelId="{03FF6FAC-6493-4688-80EF-3D30F60999A8}" type="presParOf" srcId="{CC321A52-CF5C-4BEC-BE71-2BF8ABC39655}" destId="{4991540E-DE20-4B9D-A122-B3E6D68FBFD9}" srcOrd="1" destOrd="0" presId="urn:microsoft.com/office/officeart/2016/7/layout/RepeatingBendingProcessNew"/>
    <dgm:cxn modelId="{7D4C3D1C-71AC-40E3-A939-14CBBC8F492A}" type="presParOf" srcId="{4991540E-DE20-4B9D-A122-B3E6D68FBFD9}" destId="{BAD0979C-D2D2-476B-BF80-8FEBBB3B0059}" srcOrd="0" destOrd="0" presId="urn:microsoft.com/office/officeart/2016/7/layout/RepeatingBendingProcessNew"/>
    <dgm:cxn modelId="{62FABC7A-23E8-498F-9B3F-B7E1C1C5AA4A}" type="presParOf" srcId="{CC321A52-CF5C-4BEC-BE71-2BF8ABC39655}" destId="{FBFF7A4A-332F-47EE-9615-6F6944BD4A92}" srcOrd="2" destOrd="0" presId="urn:microsoft.com/office/officeart/2016/7/layout/RepeatingBendingProcessNew"/>
    <dgm:cxn modelId="{437C1EE8-D70A-4E42-8C35-D5FE972A7AAD}" type="presParOf" srcId="{CC321A52-CF5C-4BEC-BE71-2BF8ABC39655}" destId="{6F57DBB2-9307-4A48-834B-D8BA19139B38}" srcOrd="3" destOrd="0" presId="urn:microsoft.com/office/officeart/2016/7/layout/RepeatingBendingProcessNew"/>
    <dgm:cxn modelId="{67FC832E-3D0A-4048-972C-DD09DCDE06E0}" type="presParOf" srcId="{6F57DBB2-9307-4A48-834B-D8BA19139B38}" destId="{1417DB3E-2081-48AF-AEE9-DE5334E3129B}" srcOrd="0" destOrd="0" presId="urn:microsoft.com/office/officeart/2016/7/layout/RepeatingBendingProcessNew"/>
    <dgm:cxn modelId="{90E5E861-78B6-4BDB-BF9A-B924078B7A3D}" type="presParOf" srcId="{CC321A52-CF5C-4BEC-BE71-2BF8ABC39655}" destId="{6D316650-F681-4DD4-ABE9-A2CA1FD669A5}" srcOrd="4" destOrd="0" presId="urn:microsoft.com/office/officeart/2016/7/layout/RepeatingBendingProcessNew"/>
    <dgm:cxn modelId="{41A093E9-7A31-4143-9EAC-A47D6BE71178}" type="presParOf" srcId="{CC321A52-CF5C-4BEC-BE71-2BF8ABC39655}" destId="{F4C94B4C-4AC3-4D46-8476-EFC2125BA1C9}" srcOrd="5" destOrd="0" presId="urn:microsoft.com/office/officeart/2016/7/layout/RepeatingBendingProcessNew"/>
    <dgm:cxn modelId="{196CF87E-C414-4EFA-9E22-732C66CD9BF5}" type="presParOf" srcId="{F4C94B4C-4AC3-4D46-8476-EFC2125BA1C9}" destId="{C51EE35C-260A-4B79-BF3B-BCB773B4AB8B}" srcOrd="0" destOrd="0" presId="urn:microsoft.com/office/officeart/2016/7/layout/RepeatingBendingProcessNew"/>
    <dgm:cxn modelId="{7EFE99F9-CB27-41DF-B9AC-8EDDC2255C9B}" type="presParOf" srcId="{CC321A52-CF5C-4BEC-BE71-2BF8ABC39655}" destId="{78BB6D62-BBFF-42D5-93DB-85689369CC02}" srcOrd="6" destOrd="0" presId="urn:microsoft.com/office/officeart/2016/7/layout/RepeatingBendingProcessNew"/>
    <dgm:cxn modelId="{E34C171C-1D79-47AA-9F0C-81DB8520FDA4}" type="presParOf" srcId="{CC321A52-CF5C-4BEC-BE71-2BF8ABC39655}" destId="{4AD772F4-40FA-4816-9CA1-08787EB9C765}" srcOrd="7" destOrd="0" presId="urn:microsoft.com/office/officeart/2016/7/layout/RepeatingBendingProcessNew"/>
    <dgm:cxn modelId="{A3F8FDD5-2311-4594-A679-8752277DA002}" type="presParOf" srcId="{4AD772F4-40FA-4816-9CA1-08787EB9C765}" destId="{67578445-78FF-4914-AA69-2BBEEFA4855D}" srcOrd="0" destOrd="0" presId="urn:microsoft.com/office/officeart/2016/7/layout/RepeatingBendingProcessNew"/>
    <dgm:cxn modelId="{5ED02A68-07AB-4F43-A1E6-C6436E37FA49}" type="presParOf" srcId="{CC321A52-CF5C-4BEC-BE71-2BF8ABC39655}" destId="{3E0E9D74-3E41-4618-A016-44766A78E7B5}" srcOrd="8" destOrd="0" presId="urn:microsoft.com/office/officeart/2016/7/layout/RepeatingBendingProcessNew"/>
    <dgm:cxn modelId="{4B20F63F-702D-42E1-845E-F7E15F34A38B}" type="presParOf" srcId="{CC321A52-CF5C-4BEC-BE71-2BF8ABC39655}" destId="{407088F5-9352-43A4-BEB4-B920487778D4}" srcOrd="9" destOrd="0" presId="urn:microsoft.com/office/officeart/2016/7/layout/RepeatingBendingProcessNew"/>
    <dgm:cxn modelId="{6BEBDF8D-42BF-470D-BAA5-72C3FB7B4D76}" type="presParOf" srcId="{407088F5-9352-43A4-BEB4-B920487778D4}" destId="{70FF5497-6940-48A1-B560-895C4ABA5E60}" srcOrd="0" destOrd="0" presId="urn:microsoft.com/office/officeart/2016/7/layout/RepeatingBendingProcessNew"/>
    <dgm:cxn modelId="{BBEEDB2E-EE8C-4DB1-AB09-62D826B37F64}" type="presParOf" srcId="{CC321A52-CF5C-4BEC-BE71-2BF8ABC39655}" destId="{2ED4C592-0C3D-4CB6-82DD-FA4EBA8C0A71}" srcOrd="10" destOrd="0" presId="urn:microsoft.com/office/officeart/2016/7/layout/RepeatingBendingProcessNew"/>
    <dgm:cxn modelId="{82FEBBFF-0CB4-47FC-B115-D13C216A5B7C}" type="presParOf" srcId="{CC321A52-CF5C-4BEC-BE71-2BF8ABC39655}" destId="{5798E290-70B1-4457-9702-4F60F6DB529B}" srcOrd="11" destOrd="0" presId="urn:microsoft.com/office/officeart/2016/7/layout/RepeatingBendingProcessNew"/>
    <dgm:cxn modelId="{5B36EE0A-6B93-4937-A54B-4A633583DF63}" type="presParOf" srcId="{5798E290-70B1-4457-9702-4F60F6DB529B}" destId="{418E2303-165F-46F9-B5F2-0E0E18B63068}" srcOrd="0" destOrd="0" presId="urn:microsoft.com/office/officeart/2016/7/layout/RepeatingBendingProcessNew"/>
    <dgm:cxn modelId="{14DF150F-E1AB-48FC-8EFF-D0920406FB49}" type="presParOf" srcId="{CC321A52-CF5C-4BEC-BE71-2BF8ABC39655}" destId="{92E84496-BD32-4BDB-B01B-14A31BBC1B5B}" srcOrd="12" destOrd="0" presId="urn:microsoft.com/office/officeart/2016/7/layout/RepeatingBendingProcessNew"/>
    <dgm:cxn modelId="{0839D555-F419-454F-8399-F82652C22E21}" type="presParOf" srcId="{CC321A52-CF5C-4BEC-BE71-2BF8ABC39655}" destId="{A3A49A50-D3B1-4955-ABFC-4A1A96CB07D8}" srcOrd="13" destOrd="0" presId="urn:microsoft.com/office/officeart/2016/7/layout/RepeatingBendingProcessNew"/>
    <dgm:cxn modelId="{58BCCF51-40FF-48E2-87D3-055D2B5A1D77}" type="presParOf" srcId="{A3A49A50-D3B1-4955-ABFC-4A1A96CB07D8}" destId="{912C8170-963C-4C4B-818C-7275A65854D2}" srcOrd="0" destOrd="0" presId="urn:microsoft.com/office/officeart/2016/7/layout/RepeatingBendingProcessNew"/>
    <dgm:cxn modelId="{F21890FD-4024-482D-9EEF-A8DB03BDEC61}" type="presParOf" srcId="{CC321A52-CF5C-4BEC-BE71-2BF8ABC39655}" destId="{3BA8C08F-B0DA-4398-BD9F-BC3612643704}" srcOrd="14" destOrd="0" presId="urn:microsoft.com/office/officeart/2016/7/layout/RepeatingBendingProcessNew"/>
    <dgm:cxn modelId="{2889C988-A4CF-4203-A8D2-0C819CD22D70}" type="presParOf" srcId="{CC321A52-CF5C-4BEC-BE71-2BF8ABC39655}" destId="{4BEC19BC-1F5A-4034-B770-8937CCD2F9E7}" srcOrd="15" destOrd="0" presId="urn:microsoft.com/office/officeart/2016/7/layout/RepeatingBendingProcessNew"/>
    <dgm:cxn modelId="{56EDFA08-7E8D-4769-8D13-5B7C6ECBED2E}" type="presParOf" srcId="{4BEC19BC-1F5A-4034-B770-8937CCD2F9E7}" destId="{B4FFF830-2D3B-4C25-BF26-D5B97AA1D5FD}" srcOrd="0" destOrd="0" presId="urn:microsoft.com/office/officeart/2016/7/layout/RepeatingBendingProcessNew"/>
    <dgm:cxn modelId="{CD74C9DD-7925-4ADB-8E29-CE84D5D73155}" type="presParOf" srcId="{CC321A52-CF5C-4BEC-BE71-2BF8ABC39655}" destId="{A2C84B4B-3198-4667-B88A-A0B9C9087548}" srcOrd="16" destOrd="0" presId="urn:microsoft.com/office/officeart/2016/7/layout/RepeatingBendingProcessNew"/>
    <dgm:cxn modelId="{7AA36A39-C56D-4685-A5C2-EE863DBD5FE9}" type="presParOf" srcId="{CC321A52-CF5C-4BEC-BE71-2BF8ABC39655}" destId="{7857E693-6620-4653-B810-DC9C552EE5EE}" srcOrd="17" destOrd="0" presId="urn:microsoft.com/office/officeart/2016/7/layout/RepeatingBendingProcessNew"/>
    <dgm:cxn modelId="{886C5292-64B4-4C82-AE2A-67C87A55D854}" type="presParOf" srcId="{7857E693-6620-4653-B810-DC9C552EE5EE}" destId="{43142D5A-5C3C-4977-B0EF-604DEAE3672E}" srcOrd="0" destOrd="0" presId="urn:microsoft.com/office/officeart/2016/7/layout/RepeatingBendingProcessNew"/>
    <dgm:cxn modelId="{79097B3E-6595-4ADA-87CF-638D790CD63A}" type="presParOf" srcId="{CC321A52-CF5C-4BEC-BE71-2BF8ABC39655}" destId="{8BB1048F-CE51-42C8-9045-F0B7AADA3D34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56CF7-52D9-4EF5-80A9-9E878762A3F2}">
      <dsp:nvSpPr>
        <dsp:cNvPr id="0" name=""/>
        <dsp:cNvSpPr/>
      </dsp:nvSpPr>
      <dsp:spPr>
        <a:xfrm>
          <a:off x="1765275" y="11838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8. Decent Work and Economic Growth</a:t>
          </a:r>
          <a:endParaRPr lang="en-IN" sz="2200" kern="1200" dirty="0"/>
        </a:p>
      </dsp:txBody>
      <dsp:txXfrm>
        <a:off x="1839777" y="192886"/>
        <a:ext cx="2198956" cy="1377170"/>
      </dsp:txXfrm>
    </dsp:sp>
    <dsp:sp modelId="{802FF1D6-378A-468F-8E21-08FFA95C3505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3526836" y="647719"/>
              </a:moveTo>
              <a:arcTo wR="2037080" hR="2037080" stAng="19019826" swAng="2304050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6AC1B-8E2D-4ADD-931E-D88C4CC7C830}">
      <dsp:nvSpPr>
        <dsp:cNvPr id="0" name=""/>
        <dsp:cNvSpPr/>
      </dsp:nvSpPr>
      <dsp:spPr>
        <a:xfrm>
          <a:off x="3529439" y="317400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9. Industry innovation and Infrastructure.</a:t>
          </a:r>
          <a:endParaRPr lang="en-IN" sz="2200" kern="1200" dirty="0"/>
        </a:p>
      </dsp:txBody>
      <dsp:txXfrm>
        <a:off x="3603941" y="3248506"/>
        <a:ext cx="2198956" cy="1377170"/>
      </dsp:txXfrm>
    </dsp:sp>
    <dsp:sp modelId="{C515B034-FE0A-4DAC-8693-B789EB2682C1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2662872" y="3975657"/>
              </a:moveTo>
              <a:arcTo wR="2037080" hR="2037080" stAng="4326563" swAng="214687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E4466-DD53-47B5-8DB1-0BB09A6216B5}">
      <dsp:nvSpPr>
        <dsp:cNvPr id="0" name=""/>
        <dsp:cNvSpPr/>
      </dsp:nvSpPr>
      <dsp:spPr>
        <a:xfrm>
          <a:off x="1112" y="317400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17.Partnerships for the Goals .</a:t>
          </a:r>
          <a:endParaRPr lang="en-IN" sz="2200" kern="1200"/>
        </a:p>
      </dsp:txBody>
      <dsp:txXfrm>
        <a:off x="75614" y="3248506"/>
        <a:ext cx="2198956" cy="1377170"/>
      </dsp:txXfrm>
    </dsp:sp>
    <dsp:sp modelId="{1F184702-C47A-4E0D-B46F-848C77EA5FA0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6567" y="1873635"/>
              </a:moveTo>
              <a:arcTo wR="2037080" hR="2037080" stAng="11076124" swAng="2304050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1540E-DE20-4B9D-A122-B3E6D68FBFD9}">
      <dsp:nvSpPr>
        <dsp:cNvPr id="0" name=""/>
        <dsp:cNvSpPr/>
      </dsp:nvSpPr>
      <dsp:spPr>
        <a:xfrm>
          <a:off x="2766388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555556"/>
        <a:ext cx="21286" cy="4257"/>
      </dsp:txXfrm>
    </dsp:sp>
    <dsp:sp modelId="{531F3CF1-E105-414A-B69F-774BF4EC3D15}">
      <dsp:nvSpPr>
        <dsp:cNvPr id="0" name=""/>
        <dsp:cNvSpPr/>
      </dsp:nvSpPr>
      <dsp:spPr>
        <a:xfrm>
          <a:off x="917175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🚀 </a:t>
          </a:r>
          <a:r>
            <a:rPr lang="en-US" sz="1200" b="1" kern="1200"/>
            <a:t>Start</a:t>
          </a:r>
          <a:r>
            <a:rPr lang="en-US" sz="1200" kern="1200"/>
            <a:t> – Kick off the website development journey!</a:t>
          </a:r>
        </a:p>
      </dsp:txBody>
      <dsp:txXfrm>
        <a:off x="917175" y="2381"/>
        <a:ext cx="1851012" cy="1110607"/>
      </dsp:txXfrm>
    </dsp:sp>
    <dsp:sp modelId="{6F57DBB2-9307-4A48-834B-D8BA19139B38}">
      <dsp:nvSpPr>
        <dsp:cNvPr id="0" name=""/>
        <dsp:cNvSpPr/>
      </dsp:nvSpPr>
      <dsp:spPr>
        <a:xfrm>
          <a:off x="5043133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0056" y="555556"/>
        <a:ext cx="21286" cy="4257"/>
      </dsp:txXfrm>
    </dsp:sp>
    <dsp:sp modelId="{FBFF7A4A-332F-47EE-9615-6F6944BD4A92}">
      <dsp:nvSpPr>
        <dsp:cNvPr id="0" name=""/>
        <dsp:cNvSpPr/>
      </dsp:nvSpPr>
      <dsp:spPr>
        <a:xfrm>
          <a:off x="3193920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350239"/>
                <a:satOff val="-92"/>
                <a:lumOff val="2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0239"/>
                <a:satOff val="-92"/>
                <a:lumOff val="2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0239"/>
                <a:satOff val="-92"/>
                <a:lumOff val="2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📌 </a:t>
          </a:r>
          <a:r>
            <a:rPr lang="en-US" sz="1200" b="1" kern="1200"/>
            <a:t>Define Requirements</a:t>
          </a:r>
          <a:r>
            <a:rPr lang="en-US" sz="1200" kern="1200"/>
            <a:t> – Identify the website’s purpose &amp; must-have features 🏋️‍♂️🍎💬📊📱</a:t>
          </a:r>
        </a:p>
      </dsp:txBody>
      <dsp:txXfrm>
        <a:off x="3193920" y="2381"/>
        <a:ext cx="1851012" cy="1110607"/>
      </dsp:txXfrm>
    </dsp:sp>
    <dsp:sp modelId="{F4C94B4C-4AC3-4D46-8476-EFC2125BA1C9}">
      <dsp:nvSpPr>
        <dsp:cNvPr id="0" name=""/>
        <dsp:cNvSpPr/>
      </dsp:nvSpPr>
      <dsp:spPr>
        <a:xfrm>
          <a:off x="7319879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6802" y="555556"/>
        <a:ext cx="21286" cy="4257"/>
      </dsp:txXfrm>
    </dsp:sp>
    <dsp:sp modelId="{6D316650-F681-4DD4-ABE9-A2CA1FD669A5}">
      <dsp:nvSpPr>
        <dsp:cNvPr id="0" name=""/>
        <dsp:cNvSpPr/>
      </dsp:nvSpPr>
      <dsp:spPr>
        <a:xfrm>
          <a:off x="5470666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2700478"/>
                <a:satOff val="-184"/>
                <a:lumOff val="4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0478"/>
                <a:satOff val="-184"/>
                <a:lumOff val="4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0478"/>
                <a:satOff val="-184"/>
                <a:lumOff val="4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📁 </a:t>
          </a:r>
          <a:r>
            <a:rPr lang="en-US" sz="1200" b="1" kern="1200"/>
            <a:t>Set Up Project Folder</a:t>
          </a:r>
          <a:r>
            <a:rPr lang="en-US" sz="1200" kern="1200"/>
            <a:t> – Organize files: 🏗️ index.html 🎨 styles.css ⚙️ script.js</a:t>
          </a:r>
        </a:p>
      </dsp:txBody>
      <dsp:txXfrm>
        <a:off x="5470666" y="2381"/>
        <a:ext cx="1851012" cy="1110607"/>
      </dsp:txXfrm>
    </dsp:sp>
    <dsp:sp modelId="{4AD772F4-40FA-4816-9CA1-08787EB9C765}">
      <dsp:nvSpPr>
        <dsp:cNvPr id="0" name=""/>
        <dsp:cNvSpPr/>
      </dsp:nvSpPr>
      <dsp:spPr>
        <a:xfrm>
          <a:off x="1842681" y="1111189"/>
          <a:ext cx="6830236" cy="395132"/>
        </a:xfrm>
        <a:custGeom>
          <a:avLst/>
          <a:gdLst/>
          <a:ahLst/>
          <a:cxnLst/>
          <a:rect l="0" t="0" r="0" b="0"/>
          <a:pathLst>
            <a:path>
              <a:moveTo>
                <a:pt x="6830236" y="0"/>
              </a:moveTo>
              <a:lnTo>
                <a:pt x="6830236" y="214666"/>
              </a:lnTo>
              <a:lnTo>
                <a:pt x="0" y="214666"/>
              </a:lnTo>
              <a:lnTo>
                <a:pt x="0" y="395132"/>
              </a:lnTo>
            </a:path>
          </a:pathLst>
        </a:custGeom>
        <a:noFill/>
        <a:ln w="1270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12" y="1306627"/>
        <a:ext cx="342174" cy="4257"/>
      </dsp:txXfrm>
    </dsp:sp>
    <dsp:sp modelId="{78BB6D62-BBFF-42D5-93DB-85689369CC02}">
      <dsp:nvSpPr>
        <dsp:cNvPr id="0" name=""/>
        <dsp:cNvSpPr/>
      </dsp:nvSpPr>
      <dsp:spPr>
        <a:xfrm>
          <a:off x="7747411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🖥️ </a:t>
          </a:r>
          <a:r>
            <a:rPr lang="en-US" sz="1200" b="1" kern="1200"/>
            <a:t>Design Structure (HTML)</a:t>
          </a:r>
          <a:r>
            <a:rPr lang="en-US" sz="1200" kern="1200"/>
            <a:t> – Build the layout, sections &amp; content placeholders 🏠</a:t>
          </a:r>
        </a:p>
      </dsp:txBody>
      <dsp:txXfrm>
        <a:off x="7747411" y="2381"/>
        <a:ext cx="1851012" cy="1110607"/>
      </dsp:txXfrm>
    </dsp:sp>
    <dsp:sp modelId="{407088F5-9352-43A4-BEB4-B920487778D4}">
      <dsp:nvSpPr>
        <dsp:cNvPr id="0" name=""/>
        <dsp:cNvSpPr/>
      </dsp:nvSpPr>
      <dsp:spPr>
        <a:xfrm>
          <a:off x="2766388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2091897"/>
        <a:ext cx="21286" cy="4257"/>
      </dsp:txXfrm>
    </dsp:sp>
    <dsp:sp modelId="{3E0E9D74-3E41-4618-A016-44766A78E7B5}">
      <dsp:nvSpPr>
        <dsp:cNvPr id="0" name=""/>
        <dsp:cNvSpPr/>
      </dsp:nvSpPr>
      <dsp:spPr>
        <a:xfrm>
          <a:off x="917175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5400955"/>
                <a:satOff val="-367"/>
                <a:lumOff val="8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0955"/>
                <a:satOff val="-367"/>
                <a:lumOff val="8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0955"/>
                <a:satOff val="-367"/>
                <a:lumOff val="8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🎨 </a:t>
          </a:r>
          <a:r>
            <a:rPr lang="en-US" sz="1200" b="1" kern="1200" dirty="0"/>
            <a:t>Style Website (CSS)</a:t>
          </a:r>
          <a:r>
            <a:rPr lang="en-US" sz="1200" kern="1200" dirty="0"/>
            <a:t> – Add colors, fonts &amp; responsive design ✨💡</a:t>
          </a:r>
        </a:p>
      </dsp:txBody>
      <dsp:txXfrm>
        <a:off x="917175" y="1538722"/>
        <a:ext cx="1851012" cy="1110607"/>
      </dsp:txXfrm>
    </dsp:sp>
    <dsp:sp modelId="{5798E290-70B1-4457-9702-4F60F6DB529B}">
      <dsp:nvSpPr>
        <dsp:cNvPr id="0" name=""/>
        <dsp:cNvSpPr/>
      </dsp:nvSpPr>
      <dsp:spPr>
        <a:xfrm>
          <a:off x="5043133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0056" y="2091897"/>
        <a:ext cx="21286" cy="4257"/>
      </dsp:txXfrm>
    </dsp:sp>
    <dsp:sp modelId="{2ED4C592-0C3D-4CB6-82DD-FA4EBA8C0A71}">
      <dsp:nvSpPr>
        <dsp:cNvPr id="0" name=""/>
        <dsp:cNvSpPr/>
      </dsp:nvSpPr>
      <dsp:spPr>
        <a:xfrm>
          <a:off x="3193920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6751195"/>
                <a:satOff val="-459"/>
                <a:lumOff val="10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1195"/>
                <a:satOff val="-459"/>
                <a:lumOff val="10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1195"/>
                <a:satOff val="-459"/>
                <a:lumOff val="10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⚡ </a:t>
          </a:r>
          <a:r>
            <a:rPr lang="en-US" sz="1200" b="1" kern="1200"/>
            <a:t>Add Interactivity (JavaScript)</a:t>
          </a:r>
          <a:r>
            <a:rPr lang="en-US" sz="1200" kern="1200"/>
            <a:t> – Make the site dynamic &amp; interactive 🎮🖱️</a:t>
          </a:r>
        </a:p>
      </dsp:txBody>
      <dsp:txXfrm>
        <a:off x="3193920" y="1538722"/>
        <a:ext cx="1851012" cy="1110607"/>
      </dsp:txXfrm>
    </dsp:sp>
    <dsp:sp modelId="{A3A49A50-D3B1-4955-ABFC-4A1A96CB07D8}">
      <dsp:nvSpPr>
        <dsp:cNvPr id="0" name=""/>
        <dsp:cNvSpPr/>
      </dsp:nvSpPr>
      <dsp:spPr>
        <a:xfrm>
          <a:off x="7319879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6802" y="2091897"/>
        <a:ext cx="21286" cy="4257"/>
      </dsp:txXfrm>
    </dsp:sp>
    <dsp:sp modelId="{92E84496-BD32-4BDB-B01B-14A31BBC1B5B}">
      <dsp:nvSpPr>
        <dsp:cNvPr id="0" name=""/>
        <dsp:cNvSpPr/>
      </dsp:nvSpPr>
      <dsp:spPr>
        <a:xfrm>
          <a:off x="5470666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🚀 </a:t>
          </a:r>
          <a:r>
            <a:rPr lang="en-US" sz="1200" b="1" kern="1200"/>
            <a:t>Optimize Performance</a:t>
          </a:r>
          <a:r>
            <a:rPr lang="en-US" sz="1200" kern="1200"/>
            <a:t> – Improve speed, responsiveness &amp; asset loading ⏳⚙️</a:t>
          </a:r>
        </a:p>
      </dsp:txBody>
      <dsp:txXfrm>
        <a:off x="5470666" y="1538722"/>
        <a:ext cx="1851012" cy="1110607"/>
      </dsp:txXfrm>
    </dsp:sp>
    <dsp:sp modelId="{4BEC19BC-1F5A-4034-B770-8937CCD2F9E7}">
      <dsp:nvSpPr>
        <dsp:cNvPr id="0" name=""/>
        <dsp:cNvSpPr/>
      </dsp:nvSpPr>
      <dsp:spPr>
        <a:xfrm>
          <a:off x="1842681" y="2647529"/>
          <a:ext cx="6830236" cy="395132"/>
        </a:xfrm>
        <a:custGeom>
          <a:avLst/>
          <a:gdLst/>
          <a:ahLst/>
          <a:cxnLst/>
          <a:rect l="0" t="0" r="0" b="0"/>
          <a:pathLst>
            <a:path>
              <a:moveTo>
                <a:pt x="6830236" y="0"/>
              </a:moveTo>
              <a:lnTo>
                <a:pt x="6830236" y="214666"/>
              </a:lnTo>
              <a:lnTo>
                <a:pt x="0" y="214666"/>
              </a:lnTo>
              <a:lnTo>
                <a:pt x="0" y="395132"/>
              </a:lnTo>
            </a:path>
          </a:pathLst>
        </a:custGeom>
        <a:noFill/>
        <a:ln w="1270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12" y="2842967"/>
        <a:ext cx="342174" cy="4257"/>
      </dsp:txXfrm>
    </dsp:sp>
    <dsp:sp modelId="{3BA8C08F-B0DA-4398-BD9F-BC3612643704}">
      <dsp:nvSpPr>
        <dsp:cNvPr id="0" name=""/>
        <dsp:cNvSpPr/>
      </dsp:nvSpPr>
      <dsp:spPr>
        <a:xfrm>
          <a:off x="7747411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9451672"/>
                <a:satOff val="-642"/>
                <a:lumOff val="15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451672"/>
                <a:satOff val="-642"/>
                <a:lumOff val="15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451672"/>
                <a:satOff val="-642"/>
                <a:lumOff val="15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🛠️ </a:t>
          </a:r>
          <a:r>
            <a:rPr lang="en-US" sz="1200" b="1" kern="1200"/>
            <a:t>Test Website</a:t>
          </a:r>
          <a:r>
            <a:rPr lang="en-US" sz="1200" kern="1200"/>
            <a:t> – Check compatibility, fix bugs &amp; gather feedback ✅🔎</a:t>
          </a:r>
        </a:p>
      </dsp:txBody>
      <dsp:txXfrm>
        <a:off x="7747411" y="1538722"/>
        <a:ext cx="1851012" cy="1110607"/>
      </dsp:txXfrm>
    </dsp:sp>
    <dsp:sp modelId="{7857E693-6620-4653-B810-DC9C552EE5EE}">
      <dsp:nvSpPr>
        <dsp:cNvPr id="0" name=""/>
        <dsp:cNvSpPr/>
      </dsp:nvSpPr>
      <dsp:spPr>
        <a:xfrm>
          <a:off x="2766388" y="3584646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3628237"/>
        <a:ext cx="21286" cy="4257"/>
      </dsp:txXfrm>
    </dsp:sp>
    <dsp:sp modelId="{A2C84B4B-3198-4667-B88A-A0B9C9087548}">
      <dsp:nvSpPr>
        <dsp:cNvPr id="0" name=""/>
        <dsp:cNvSpPr/>
      </dsp:nvSpPr>
      <dsp:spPr>
        <a:xfrm>
          <a:off x="917175" y="307506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0801911"/>
                <a:satOff val="-734"/>
                <a:lumOff val="17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801911"/>
                <a:satOff val="-734"/>
                <a:lumOff val="17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801911"/>
                <a:satOff val="-734"/>
                <a:lumOff val="17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🔄 </a:t>
          </a:r>
          <a:r>
            <a:rPr lang="en-US" sz="1200" b="1" kern="1200"/>
            <a:t>Maintenance &amp; Updates</a:t>
          </a:r>
          <a:r>
            <a:rPr lang="en-US" sz="1200" kern="1200"/>
            <a:t> – Keep improving content &amp; features 🔧📈</a:t>
          </a:r>
        </a:p>
      </dsp:txBody>
      <dsp:txXfrm>
        <a:off x="917175" y="3075062"/>
        <a:ext cx="1851012" cy="1110607"/>
      </dsp:txXfrm>
    </dsp:sp>
    <dsp:sp modelId="{8BB1048F-CE51-42C8-9045-F0B7AADA3D34}">
      <dsp:nvSpPr>
        <dsp:cNvPr id="0" name=""/>
        <dsp:cNvSpPr/>
      </dsp:nvSpPr>
      <dsp:spPr>
        <a:xfrm>
          <a:off x="3193920" y="307506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🏁 </a:t>
          </a:r>
          <a:r>
            <a:rPr lang="en-US" sz="1200" b="1" kern="1200"/>
            <a:t>End</a:t>
          </a:r>
          <a:r>
            <a:rPr lang="en-US" sz="1200" kern="1200"/>
            <a:t> – Project complete! Time to launch 🎉🎯</a:t>
          </a:r>
        </a:p>
      </dsp:txBody>
      <dsp:txXfrm>
        <a:off x="3193920" y="3075062"/>
        <a:ext cx="1851012" cy="111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73570-42AD-44AA-9BA2-F6F6EA23CB40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DA2EA-3B20-48BA-99AF-C98BCBA50C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58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DA2EA-3B20-48BA-99AF-C98BCBA50CF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15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DA2EA-3B20-48BA-99AF-C98BCBA50CF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82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1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8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35DE-D311-A6BC-65DB-3B85E8B7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9" y="857980"/>
            <a:ext cx="12183589" cy="306454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         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       </a:t>
            </a:r>
            <a:br>
              <a:rPr lang="en-US" sz="3200" b="1" dirty="0"/>
            </a:br>
            <a:r>
              <a:rPr lang="en-US" b="1" dirty="0"/>
              <a:t>          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                                 </a:t>
            </a:r>
            <a:r>
              <a:rPr lang="en-US" sz="5400" b="1" u="sng" dirty="0"/>
              <a:t>Progress Review 2</a:t>
            </a:r>
            <a:br>
              <a:rPr lang="en-US" sz="5400" b="1" u="sng" dirty="0"/>
            </a:br>
            <a:r>
              <a:rPr lang="en-US" sz="5400" b="1" dirty="0">
                <a:solidFill>
                  <a:srgbClr val="FF0000"/>
                </a:solidFill>
              </a:rPr>
              <a:t>Event-Mate: A sustainable &amp; Inclusive Event</a:t>
            </a:r>
            <a:br>
              <a:rPr lang="en-US" sz="5400" b="1" dirty="0">
                <a:solidFill>
                  <a:srgbClr val="FF0000"/>
                </a:solidFill>
              </a:rPr>
            </a:br>
            <a:r>
              <a:rPr lang="en-US" sz="5400" b="1" dirty="0">
                <a:solidFill>
                  <a:srgbClr val="FF0000"/>
                </a:solidFill>
              </a:rPr>
              <a:t>                                     Management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                                   </a:t>
            </a:r>
            <a:br>
              <a:rPr lang="en-US" sz="5400" b="1" dirty="0"/>
            </a:br>
            <a:r>
              <a:rPr lang="en-US" sz="3600" b="1" dirty="0"/>
              <a:t>                                   </a:t>
            </a:r>
            <a:br>
              <a:rPr lang="en-US" sz="3600" b="1" dirty="0"/>
            </a:br>
            <a:r>
              <a:rPr lang="en-US" sz="3600" b="1" dirty="0"/>
              <a:t>                                       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B61F3-769B-75CD-FC6F-334D32844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34" y="4909395"/>
            <a:ext cx="1446052" cy="1944591"/>
          </a:xfrm>
        </p:spPr>
        <p:txBody>
          <a:bodyPr>
            <a:normAutofit fontScale="92500" lnSpcReduction="10000"/>
          </a:bodyPr>
          <a:lstStyle/>
          <a:p>
            <a:r>
              <a:rPr lang="en-US" sz="1050"/>
              <a:t>Submitted To : </a:t>
            </a:r>
          </a:p>
          <a:p>
            <a:r>
              <a:rPr lang="en-US" sz="1050"/>
              <a:t>Mr. Rinku Saini Sir</a:t>
            </a:r>
          </a:p>
          <a:p>
            <a:r>
              <a:rPr lang="en-US" sz="1050"/>
              <a:t>Assistant Professor</a:t>
            </a:r>
          </a:p>
          <a:p>
            <a:endParaRPr lang="en-US" sz="1100"/>
          </a:p>
          <a:p>
            <a:endParaRPr lang="en-US" sz="1100"/>
          </a:p>
          <a:p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1B6F0-270B-5D8C-F5D4-51E88C069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6569" y="4360860"/>
            <a:ext cx="12514895" cy="768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                                                    </a:t>
            </a:r>
            <a:r>
              <a:rPr lang="en-US" sz="2000"/>
              <a:t>Department of Computer Science &amp; Engineering</a:t>
            </a:r>
          </a:p>
          <a:p>
            <a:r>
              <a:rPr lang="en-US"/>
              <a:t>                                               CHITKARA UNIVERSITY , HIMACHAL PRADESH</a:t>
            </a:r>
          </a:p>
        </p:txBody>
      </p:sp>
      <p:pic>
        <p:nvPicPr>
          <p:cNvPr id="3" name="Picture 2" descr="A black and red logo&#10;&#10;AI-generated content may be incorrect.">
            <a:extLst>
              <a:ext uri="{FF2B5EF4-FFF2-40B4-BE49-F238E27FC236}">
                <a16:creationId xmlns:a16="http://schemas.microsoft.com/office/drawing/2014/main" id="{1890BDCE-BE46-4F12-2C21-30298A05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87" y="3155954"/>
            <a:ext cx="4299856" cy="1204618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0D9D89BD-7BD9-176D-F228-2D6A09E0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B699BA-0B0E-B605-5E82-AD4EB74B8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96632" y="5233857"/>
            <a:ext cx="3082538" cy="12853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050" b="1" dirty="0"/>
              <a:t>Submitted By:</a:t>
            </a:r>
          </a:p>
          <a:p>
            <a:pPr>
              <a:buAutoNum type="arabicPeriod"/>
            </a:pPr>
            <a:r>
              <a:rPr lang="en-US" sz="1050" b="1" dirty="0"/>
              <a:t>Dhruv Kumar Sharma               2411981191</a:t>
            </a:r>
          </a:p>
          <a:p>
            <a:pPr>
              <a:buAutoNum type="arabicPeriod"/>
            </a:pPr>
            <a:r>
              <a:rPr lang="en-US" sz="1050" b="1" dirty="0"/>
              <a:t>Deshna Jain                                   2411981182</a:t>
            </a:r>
          </a:p>
          <a:p>
            <a:pPr>
              <a:buAutoNum type="arabicPeriod"/>
            </a:pPr>
            <a:r>
              <a:rPr lang="en-US" sz="1050" b="1" dirty="0"/>
              <a:t>Divyanshi Thakur                        2411981200</a:t>
            </a:r>
          </a:p>
          <a:p>
            <a:pPr>
              <a:buAutoNum type="arabicPeriod"/>
            </a:pPr>
            <a:r>
              <a:rPr lang="en-US" sz="1050" b="1" dirty="0"/>
              <a:t>Dilpreet                                             2411981196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13621-7108-40B5-D3D3-39311482E8DB}"/>
              </a:ext>
            </a:extLst>
          </p:cNvPr>
          <p:cNvSpPr txBox="1"/>
          <p:nvPr/>
        </p:nvSpPr>
        <p:spPr>
          <a:xfrm>
            <a:off x="-14630" y="6502999"/>
            <a:ext cx="121913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                                                                                                                                                                                                                                                   1  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864AC2-7658-43D2-77D2-CDCE38F0E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18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A3BC7-CEB5-A77C-3870-5B2C251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4" y="365125"/>
            <a:ext cx="7630886" cy="1336448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FFFFFF"/>
                </a:solidFill>
              </a:rPr>
              <a:t> </a:t>
            </a:r>
            <a:r>
              <a:rPr lang="en-US" sz="5400" b="1" u="sng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E18036-9F61-D35B-C399-E83C8FA32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857178"/>
              </p:ext>
            </p:extLst>
          </p:nvPr>
        </p:nvGraphicFramePr>
        <p:xfrm>
          <a:off x="838200" y="1771197"/>
          <a:ext cx="10515600" cy="4188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1" name="Picture 150" descr="A black and red logo&#10;&#10;AI-generated content may be incorrect.">
            <a:extLst>
              <a:ext uri="{FF2B5EF4-FFF2-40B4-BE49-F238E27FC236}">
                <a16:creationId xmlns:a16="http://schemas.microsoft.com/office/drawing/2014/main" id="{77B6D285-9442-1B93-C5E1-096215FBF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4485" y="1849"/>
            <a:ext cx="2475741" cy="9542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AA054C-9083-DE15-3205-F50B9F7877E7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EducationThrough Innovation                                                                                          23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49A85-19FA-5B96-AF95-3530F639570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33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7FD2-FF05-6532-6C50-C66D3627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860" y="479043"/>
            <a:ext cx="7818243" cy="9065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u="sng" kern="1200">
                <a:latin typeface="+mj-lt"/>
                <a:ea typeface="+mj-ea"/>
                <a:cs typeface="+mj-cs"/>
              </a:rPr>
              <a:t>Requirement Gathering &amp; Data 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3D6F9-71E3-2C2F-CCC4-10B45C66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9595" y="1385628"/>
            <a:ext cx="5682055" cy="4792357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Why Create an Event Management Website?</a:t>
            </a:r>
          </a:p>
          <a:p>
            <a:r>
              <a:rPr lang="en-US" sz="1400" dirty="0"/>
              <a:t>Our pie chart analysis is based on survey data collected through GOOGLE FORMS</a:t>
            </a:r>
          </a:p>
          <a:p>
            <a:r>
              <a:rPr lang="en-US" dirty="0"/>
              <a:t>It highlights various event planning priorities—sustainability, budgeting, accessibility, inclusivity, and eco-friendly practices.</a:t>
            </a:r>
          </a:p>
          <a:p>
            <a:r>
              <a:rPr lang="en-US" dirty="0"/>
              <a:t>Many users face challenges such as lack of awareness about sustainable practices, managing diverse needs, and resource limitations.</a:t>
            </a:r>
          </a:p>
          <a:p>
            <a:r>
              <a:rPr lang="en-US" dirty="0"/>
              <a:t>To address these, we propose Event Mate, a platform that offers: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Eco-friendly event planning templates &amp; tools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Budget and Vendor management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Inclusive features for accessibility and cultural sensitivity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AI Event Planner to assist users with planning and execution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Conclusion: The platform will make event planning structured, inclusive, and environmentally responsible, helping users host events that are meaningful and mindful of the planet.</a:t>
            </a:r>
          </a:p>
        </p:txBody>
      </p:sp>
      <p:pic>
        <p:nvPicPr>
          <p:cNvPr id="18" name="Picture 17" descr="A black and red logo&#10;&#10;AI-generated content may be incorrect.">
            <a:extLst>
              <a:ext uri="{FF2B5EF4-FFF2-40B4-BE49-F238E27FC236}">
                <a16:creationId xmlns:a16="http://schemas.microsoft.com/office/drawing/2014/main" id="{A09E3766-DA60-FB7F-5B1A-27465C1B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B39B-8F15-5BE7-A005-11B4F153EF1B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            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7423D-0561-C435-8CCB-05F2F7981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8568295-3325-9D8F-25B0-56E03414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42" y="1236962"/>
            <a:ext cx="5547078" cy="5547078"/>
          </a:xfrm>
        </p:spPr>
      </p:pic>
    </p:spTree>
    <p:extLst>
      <p:ext uri="{BB962C8B-B14F-4D97-AF65-F5344CB8AC3E}">
        <p14:creationId xmlns:p14="http://schemas.microsoft.com/office/powerpoint/2010/main" val="28942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541B-B105-234F-7418-FF14F2C6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95" y="672177"/>
            <a:ext cx="3916183" cy="49462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u="sng" kern="1200">
                <a:latin typeface="+mj-lt"/>
                <a:ea typeface="+mj-ea"/>
                <a:cs typeface="+mj-cs"/>
              </a:rPr>
              <a:t>Design Phase</a:t>
            </a:r>
            <a:r>
              <a:rPr lang="en-US" sz="5400" kern="1200">
                <a:latin typeface="+mj-lt"/>
                <a:ea typeface="+mj-ea"/>
                <a:cs typeface="+mj-cs"/>
              </a:rPr>
              <a:t> : </a:t>
            </a:r>
            <a:r>
              <a:rPr lang="en-US" sz="5400" b="1" u="sng" kern="1200">
                <a:latin typeface="+mj-lt"/>
                <a:ea typeface="+mj-ea"/>
                <a:cs typeface="+mj-cs"/>
              </a:rPr>
              <a:t>Entity Relationship Diagram</a:t>
            </a:r>
            <a:endParaRPr lang="en-US" sz="5400" b="1" u="sng" kern="1200">
              <a:latin typeface="+mj-lt"/>
            </a:endParaRPr>
          </a:p>
        </p:txBody>
      </p:sp>
      <p:sp>
        <p:nvSpPr>
          <p:cNvPr id="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6F7008-159F-71EC-9429-1CA9C860D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783" y="1171541"/>
            <a:ext cx="7947275" cy="4677487"/>
          </a:xfrm>
        </p:spPr>
      </p:pic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25F81041-09AE-5823-9A40-A42CAAE4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5CFB2-7CA4-AAD2-521C-19E28059EC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A7F27-EF1A-FB91-3627-828CFE61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13" y="21861"/>
            <a:ext cx="6672629" cy="16858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  <a:latin typeface="Aptos"/>
              </a:rPr>
              <a:t>🔗</a:t>
            </a:r>
            <a:r>
              <a:rPr lang="en-US" sz="5400">
                <a:latin typeface="Aptos"/>
              </a:rPr>
              <a:t> </a:t>
            </a:r>
            <a:r>
              <a:rPr lang="en-US" sz="5400" b="1" u="sng">
                <a:latin typeface="Aptos"/>
              </a:rPr>
              <a:t>Multidisciplinary Approach </a:t>
            </a:r>
            <a:endParaRPr lang="en-US" sz="54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C3C2B3-595F-2F1B-9F70-C5101790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630" y="1995274"/>
            <a:ext cx="12206998" cy="4480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♻ Sustainable Event Planning : </a:t>
            </a:r>
            <a:r>
              <a:rPr lang="en-US" sz="2400" dirty="0"/>
              <a:t>Eco-conscious event strategies, zero-waste guides, and green vendor recommendations to minimize environmental impact.</a:t>
            </a:r>
          </a:p>
          <a:p>
            <a:pPr marL="0" indent="0">
              <a:buNone/>
            </a:pPr>
            <a:r>
              <a:rPr lang="en-US" sz="2400" b="1" dirty="0"/>
              <a:t>💰 Budgeting &amp; Resource Management : </a:t>
            </a:r>
            <a:r>
              <a:rPr lang="en-US" sz="2400" dirty="0"/>
              <a:t>Smart budgeting tools, cost calculators, and financial planning templates to optimize spending without compromising quality.</a:t>
            </a:r>
          </a:p>
          <a:p>
            <a:pPr marL="0" indent="0">
              <a:buNone/>
            </a:pPr>
            <a:r>
              <a:rPr lang="en-US" sz="2400" b="1" dirty="0"/>
              <a:t>♿ Inclusivity &amp; Accessibility : </a:t>
            </a:r>
            <a:r>
              <a:rPr lang="en-US" sz="2400" dirty="0"/>
              <a:t>Guidelines and features ensuring events are welcoming to all—supporting accessibility, cultural inclusivity, and diverse participation.</a:t>
            </a:r>
          </a:p>
          <a:p>
            <a:pPr marL="0" indent="0">
              <a:buNone/>
            </a:pPr>
            <a:r>
              <a:rPr lang="en-US" sz="2400" b="1" dirty="0"/>
              <a:t>🧠 Technology &amp; AI Integration : </a:t>
            </a:r>
            <a:r>
              <a:rPr lang="en-US" sz="2400" dirty="0"/>
              <a:t>AI-driven assistants, smart scheduling, and real-time communication tools for seamless planning and coordination.</a:t>
            </a:r>
          </a:p>
          <a:p>
            <a:pPr marL="0" indent="0">
              <a:buNone/>
            </a:pPr>
            <a:r>
              <a:rPr lang="en-US" sz="2400" b="1" dirty="0"/>
              <a:t>📘 Education &amp; E-Learning : </a:t>
            </a:r>
            <a:r>
              <a:rPr lang="en-US" sz="2400" dirty="0"/>
              <a:t>Interactive modules and resources on sustainable practices, event ethics, and inclusive design to empower informed planning.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2A6BB91C-3087-018A-E82D-200B9D78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9DA1B-CC04-BE07-7303-D748A96C9954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15230-0B16-4FB6-93C1-DF4925095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64E2C-219D-195B-785A-3A040922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93" y="449650"/>
            <a:ext cx="8220501" cy="120454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latin typeface="Aptos"/>
              </a:rPr>
              <a:t>✨</a:t>
            </a:r>
            <a:r>
              <a:rPr lang="en-US" sz="5400">
                <a:latin typeface="Aptos"/>
              </a:rPr>
              <a:t> </a:t>
            </a:r>
            <a:r>
              <a:rPr lang="en-US" sz="5400" b="1" u="sng">
                <a:latin typeface="Aptos"/>
              </a:rPr>
              <a:t>Novelty Factor</a:t>
            </a:r>
            <a:endParaRPr lang="en-US" sz="5400">
              <a:latin typeface="Apto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E054-588D-7BDD-8AB0-56292932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" y="1695975"/>
            <a:ext cx="12163837" cy="4654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2000" dirty="0"/>
              <a:t>⚖ Comparison with Others:</a:t>
            </a:r>
          </a:p>
          <a:p>
            <a:endParaRPr lang="en-US" sz="2000" dirty="0"/>
          </a:p>
          <a:p>
            <a:r>
              <a:rPr lang="en-US" sz="2000" dirty="0"/>
              <a:t>❌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Traditional Event Platforms </a:t>
            </a:r>
            <a:r>
              <a:rPr lang="en-US" sz="2000" dirty="0"/>
              <a:t>= Basic listings &amp; limited planning support</a:t>
            </a:r>
          </a:p>
          <a:p>
            <a:r>
              <a:rPr lang="en-US" sz="2000" dirty="0"/>
              <a:t>✅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Event Mate </a:t>
            </a:r>
            <a:r>
              <a:rPr lang="en-US" sz="2000" dirty="0"/>
              <a:t>= All-in-one intelligent, sustainable solution</a:t>
            </a:r>
          </a:p>
          <a:p>
            <a:r>
              <a:rPr lang="en-US" sz="2000" dirty="0"/>
              <a:t>🧠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Smart Tools Beyond Basics </a:t>
            </a:r>
            <a:r>
              <a:rPr lang="en-US" sz="2000" dirty="0"/>
              <a:t>: Unlike typical platforms, Event Mate offers AI-powered planning assistants, budget calculators, and real-time vendor coordination tools.</a:t>
            </a:r>
          </a:p>
          <a:p>
            <a:r>
              <a:rPr lang="en-US" sz="2000" dirty="0"/>
              <a:t>🛒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Integrated Eco-Marketplace </a:t>
            </a:r>
            <a:r>
              <a:rPr lang="en-US" sz="2000" dirty="0"/>
              <a:t>: Built-in e-commerce for sustainable décor, reusable supplies, and accessibility tools—supporting eco-conscious and inclusive events.</a:t>
            </a:r>
          </a:p>
          <a:p>
            <a:r>
              <a:rPr lang="en-US" sz="2000" dirty="0"/>
              <a:t>📚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E-Learning Hub for Responsible Hosting </a:t>
            </a:r>
            <a:r>
              <a:rPr lang="en-US" sz="2000" dirty="0"/>
              <a:t>: Educational modules on eco-friendly event practices, inclusivity, budgeting, and tech tools for holistic learning and growth.</a:t>
            </a:r>
          </a:p>
          <a:p>
            <a:r>
              <a:rPr lang="en-US" sz="2000" dirty="0"/>
              <a:t>🎨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Interactive UI &amp; Visual Planning Aids </a:t>
            </a:r>
            <a:r>
              <a:rPr lang="en-US" sz="2000" dirty="0"/>
              <a:t>: Features drag-and-drop timelines, visually intuitive layouts, and animation-enhanced modules for an engaging and seamless planning experience.</a:t>
            </a:r>
          </a:p>
        </p:txBody>
      </p:sp>
      <p:pic>
        <p:nvPicPr>
          <p:cNvPr id="12" name="Picture 11" descr="A black and red logo&#10;&#10;AI-generated content may be incorrect.">
            <a:extLst>
              <a:ext uri="{FF2B5EF4-FFF2-40B4-BE49-F238E27FC236}">
                <a16:creationId xmlns:a16="http://schemas.microsoft.com/office/drawing/2014/main" id="{CBAE16C6-C6D2-4E47-9255-27EC1B7A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70F7D-82CB-41F0-54D3-CE5CCD8FEFE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7DBA1-4943-7811-6B7A-62A5FB8BF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E18C6-DAFF-F7D0-334A-071FB6D5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24" y="420431"/>
            <a:ext cx="9355670" cy="1233766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⚠</a:t>
            </a:r>
            <a:r>
              <a:rPr lang="en-US" sz="5400">
                <a:solidFill>
                  <a:schemeClr val="bg1"/>
                </a:solidFill>
                <a:ea typeface="+mj-lt"/>
                <a:cs typeface="+mj-lt"/>
              </a:rPr>
              <a:t>️  </a:t>
            </a:r>
            <a:r>
              <a:rPr lang="en-US" sz="5400" b="1" u="sng">
                <a:ea typeface="+mj-lt"/>
                <a:cs typeface="+mj-lt"/>
              </a:rPr>
              <a:t>Challenges Faced! </a:t>
            </a:r>
            <a:endParaRPr lang="en-US" sz="5400" u="sn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0DE7886-C877-27A1-33C5-7342A939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22" y="1963343"/>
            <a:ext cx="9874751" cy="4594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 </a:t>
            </a:r>
            <a:endParaRPr lang="en-US" b="1"/>
          </a:p>
          <a:p>
            <a:pPr>
              <a:buNone/>
            </a:pPr>
            <a:endParaRPr lang="en-US" sz="2000" i="1"/>
          </a:p>
          <a:p>
            <a:pPr>
              <a:buNone/>
            </a:pPr>
            <a:endParaRPr lang="en-US" sz="2000" i="1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4D9C1B0B-E27F-C40C-A8D9-E716408F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439D3-E849-CF6B-CDE6-4BE4486882C4}"/>
              </a:ext>
            </a:extLst>
          </p:cNvPr>
          <p:cNvSpPr txBox="1"/>
          <p:nvPr/>
        </p:nvSpPr>
        <p:spPr>
          <a:xfrm>
            <a:off x="-14630" y="1659880"/>
            <a:ext cx="1184709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b="1" dirty="0"/>
              <a:t>🔧 Complex Feature Integration </a:t>
            </a:r>
            <a:r>
              <a:rPr lang="en-US" sz="2000" dirty="0"/>
              <a:t>: Bringing together modules like AI planning assistant, budget tools, inclusive design features, vendor management, and e-commerce in one cohesive platform was technically intricate.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⚙ Performance vs Animation Balance </a:t>
            </a:r>
            <a:r>
              <a:rPr lang="en-US" sz="2000" dirty="0"/>
              <a:t>: Incorporating engaging visuals and interactive timelines while maintaining fast load times and smooth performance demanded careful front-end optimization.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💻📱 Responsive &amp; Cross-Platform Design </a:t>
            </a:r>
            <a:r>
              <a:rPr lang="en-US" sz="2000" dirty="0"/>
              <a:t>: Ensuring a seamless user experience across desktops, tablets, and smartphones involved extensive UI/UX testing and adaptive layout design.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🔗 API Integration Difficulties </a:t>
            </a:r>
            <a:r>
              <a:rPr lang="en-US" sz="2000" dirty="0"/>
              <a:t>: Integrating third-party services for venue data, AI assistance, and marketplace logistics brought challenges in ensuring consistent data flow and real-time responsiveness.</a:t>
            </a:r>
          </a:p>
          <a:p>
            <a:pPr marL="228600" indent="-228600">
              <a:buFont typeface=""/>
              <a:buChar char="•"/>
            </a:pPr>
            <a:endParaRPr lang="en-US" sz="2000" dirty="0"/>
          </a:p>
          <a:p>
            <a:pPr marL="228600" indent="-228600">
              <a:buFont typeface=""/>
              <a:buChar char="•"/>
            </a:pPr>
            <a:r>
              <a:rPr lang="en-US" sz="2000" b="1" dirty="0"/>
              <a:t>🔒 Data Security &amp; Personalization </a:t>
            </a:r>
            <a:r>
              <a:rPr lang="en-US" sz="2000" dirty="0"/>
              <a:t>: Protecting user event details and preferences while delivering tailored recommendations required strong backend architecture and advanced encryption protocols.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753BF-EA88-E0A2-0072-07C2D3B1E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3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748A-4D5B-5860-D5B5-D63D13BF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" y="4178"/>
            <a:ext cx="12200021" cy="1472615"/>
          </a:xfrm>
        </p:spPr>
        <p:txBody>
          <a:bodyPr/>
          <a:lstStyle/>
          <a:p>
            <a:r>
              <a:rPr lang="en-US"/>
              <a:t>                                         </a:t>
            </a:r>
            <a:r>
              <a:rPr lang="en-US" b="1" u="sng"/>
              <a:t>Login-Page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9B299-6122-07C3-8850-7B10C71CA9B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0B3E444A-9FA2-7F77-C857-D1B39A54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9CA8A-7106-C4B0-FE02-68EBDB09AF0C}"/>
              </a:ext>
            </a:extLst>
          </p:cNvPr>
          <p:cNvSpPr txBox="1"/>
          <p:nvPr/>
        </p:nvSpPr>
        <p:spPr>
          <a:xfrm>
            <a:off x="3339227" y="5772539"/>
            <a:ext cx="8521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  Login  of the </a:t>
            </a:r>
            <a:r>
              <a:rPr lang="en-US" err="1">
                <a:ea typeface="+mn-lt"/>
                <a:cs typeface="+mn-lt"/>
              </a:rPr>
              <a:t>Fithub</a:t>
            </a:r>
            <a:r>
              <a:rPr lang="en-US">
                <a:ea typeface="+mn-lt"/>
                <a:cs typeface="+mn-lt"/>
              </a:rPr>
              <a:t> website displaying  user interaction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EBC56-C94F-E818-1F31-3209A1B8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45" y="1143731"/>
            <a:ext cx="5837426" cy="4942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381B9-B2F2-D9E7-567A-8A143C7D36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6D43-9C7D-160E-C5E0-39198325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172156"/>
            <a:ext cx="10909640" cy="10851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u="sng"/>
              <a:t>Main Page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red logo&#10;&#10;AI-generated content may be incorrect.">
            <a:extLst>
              <a:ext uri="{FF2B5EF4-FFF2-40B4-BE49-F238E27FC236}">
                <a16:creationId xmlns:a16="http://schemas.microsoft.com/office/drawing/2014/main" id="{9A343CD3-8CA9-A225-C814-C9677508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2787E-EB08-1215-9A52-6347956BF090}"/>
              </a:ext>
            </a:extLst>
          </p:cNvPr>
          <p:cNvSpPr txBox="1"/>
          <p:nvPr/>
        </p:nvSpPr>
        <p:spPr>
          <a:xfrm>
            <a:off x="276024" y="5918577"/>
            <a:ext cx="11654238" cy="400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03B26-7A66-C3B9-20DE-1B5C5A9BC148}"/>
              </a:ext>
            </a:extLst>
          </p:cNvPr>
          <p:cNvSpPr txBox="1"/>
          <p:nvPr/>
        </p:nvSpPr>
        <p:spPr>
          <a:xfrm>
            <a:off x="124210" y="5989730"/>
            <a:ext cx="11882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                                                    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14DAA-20D2-9138-CC82-FBDB50EBF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8446E4-70FC-FABC-1887-41644F89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276B4-A180-2005-856D-570FCAC3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" y="1191582"/>
            <a:ext cx="12192000" cy="5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B3EA-6914-B2FB-B59A-397B2FF0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42" y="-22559"/>
            <a:ext cx="10515600" cy="1726615"/>
          </a:xfrm>
        </p:spPr>
        <p:txBody>
          <a:bodyPr/>
          <a:lstStyle/>
          <a:p>
            <a:r>
              <a:rPr lang="en-US" dirty="0"/>
              <a:t>                              </a:t>
            </a:r>
            <a:r>
              <a:rPr lang="en-US" b="1" u="sng" dirty="0"/>
              <a:t>Upcoming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8F44-AB50-C475-59FF-8736432AEEA3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F5C9908C-35A1-EC0C-55C5-C6D7517B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02686-4969-672E-86C4-BBBAFB7234F4}"/>
              </a:ext>
            </a:extLst>
          </p:cNvPr>
          <p:cNvSpPr txBox="1"/>
          <p:nvPr/>
        </p:nvSpPr>
        <p:spPr>
          <a:xfrm>
            <a:off x="2058157" y="5804595"/>
            <a:ext cx="9633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               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BC3B0-A9E7-3659-1006-2615DF05B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C72C8-47C6-1FE5-C110-718EDF43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" y="1426258"/>
            <a:ext cx="12192000" cy="4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0848-B454-6CBE-AB03-C306CA04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6" y="51329"/>
            <a:ext cx="10464114" cy="1405592"/>
          </a:xfrm>
        </p:spPr>
        <p:txBody>
          <a:bodyPr/>
          <a:lstStyle/>
          <a:p>
            <a:r>
              <a:rPr lang="en-US" dirty="0"/>
              <a:t>                                </a:t>
            </a:r>
            <a:r>
              <a:rPr lang="en-US" b="1" u="sng" dirty="0"/>
              <a:t> Events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847C-7CDD-EBB8-BE9B-3A52CE7F0200}"/>
              </a:ext>
            </a:extLst>
          </p:cNvPr>
          <p:cNvSpPr txBox="1"/>
          <p:nvPr/>
        </p:nvSpPr>
        <p:spPr>
          <a:xfrm>
            <a:off x="-27998" y="6476263"/>
            <a:ext cx="1220476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5F41B-2C84-4920-7198-9BC30582B110}"/>
              </a:ext>
            </a:extLst>
          </p:cNvPr>
          <p:cNvSpPr txBox="1"/>
          <p:nvPr/>
        </p:nvSpPr>
        <p:spPr>
          <a:xfrm>
            <a:off x="55205" y="6017332"/>
            <a:ext cx="12007062" cy="35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94F31C3A-BEEF-EA99-0D8B-9EAAAFE9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4C191-378A-2CEC-03FB-B776D23EDDBD}"/>
              </a:ext>
            </a:extLst>
          </p:cNvPr>
          <p:cNvSpPr txBox="1"/>
          <p:nvPr/>
        </p:nvSpPr>
        <p:spPr>
          <a:xfrm>
            <a:off x="2084894" y="5802007"/>
            <a:ext cx="9548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49B20-D51B-F59A-1B2A-4BF716F81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B9802-3989-0762-BC16-B963407A9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333"/>
            <a:ext cx="12192000" cy="53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B419-396B-6E34-AA73-2E8C6D93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82097"/>
            <a:ext cx="10504714" cy="1184049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dirty="0"/>
              <a:t>   </a:t>
            </a:r>
            <a:r>
              <a:rPr lang="en-US" b="1" u="sng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30A0-62B7-4A1F-F759-EEDFBC657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625"/>
            <a:ext cx="5236028" cy="44275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SDG Goals Mapping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Problem Statement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Introduction of the project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Projective Objective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AI Chat Bot &amp; Virtual Assistant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BMI Calculator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Personalized Calorie Calculator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Fit Hub E-Learn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Fit Hub Store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Nutrition Plans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Requirement Gathering &amp; Data Collection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Design Phase: ERD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Data Flow Diagram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Multidisciplinary Approach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Novelty Factor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Challenges Faced 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Login-Page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306B38-15E2-A3ED-6007-381FFCE65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7772" y="1444626"/>
            <a:ext cx="5236028" cy="44057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Main Page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BMI Calculator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Workouts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Virtual Assistant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Chat Bot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E-Learning –Workout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E-Learning –Yoga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Muscle Gain Pro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Muscle Gain Calorie Calculator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Supplements Store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Protein Powders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Creatine Supplements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Vitamins &amp; Minerals Supplements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Fat Burners &amp; Appetite Suppressants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Bookstore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Protein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Creatine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Pre-Workout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Sustainable Goals Covered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Developers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Join Now Page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61731AD3-4CA8-3035-E830-7252580D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1EE560-28CC-6DBB-EEFC-2A754C2FCA7F}"/>
              </a:ext>
            </a:extLst>
          </p:cNvPr>
          <p:cNvSpPr txBox="1"/>
          <p:nvPr/>
        </p:nvSpPr>
        <p:spPr>
          <a:xfrm>
            <a:off x="-9083" y="6501392"/>
            <a:ext cx="12191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 </a:t>
            </a:r>
            <a:r>
              <a:rPr lang="en-US" sz="1400" dirty="0"/>
              <a:t>Date – 23 April , 2025                                                                                                                                                                                                                                                                                   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34420-2206-8BB0-40E4-33C68F410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2EEF-39CF-894E-6D90-3A059918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           </a:t>
            </a:r>
            <a:r>
              <a:rPr lang="en-US" b="1" u="sng"/>
              <a:t>CHAT BOT</a:t>
            </a:r>
          </a:p>
        </p:txBody>
      </p:sp>
      <p:pic>
        <p:nvPicPr>
          <p:cNvPr id="10" name="Picture 9" descr="A black and red logo&#10;&#10;AI-generated content may be incorrect.">
            <a:extLst>
              <a:ext uri="{FF2B5EF4-FFF2-40B4-BE49-F238E27FC236}">
                <a16:creationId xmlns:a16="http://schemas.microsoft.com/office/drawing/2014/main" id="{42889842-022C-1FDA-1B6B-C0645B25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3F168-C4D2-1FD8-4AD5-5AB857F3E1EF}"/>
              </a:ext>
            </a:extLst>
          </p:cNvPr>
          <p:cNvSpPr txBox="1"/>
          <p:nvPr/>
        </p:nvSpPr>
        <p:spPr>
          <a:xfrm>
            <a:off x="1799158" y="5432536"/>
            <a:ext cx="9876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Ask by  text—our chatbot answers all your workout-related queries instantly!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6217-8E05-847F-1832-2A54B737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A47A8-88BE-2045-0555-9DBF17E7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7" y="1262767"/>
            <a:ext cx="10722103" cy="4914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8A8FB5-E73C-6006-D438-ED860E20FE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A46E-2B35-B457-4A1C-8C306F7C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"/>
            <a:ext cx="10515600" cy="1539457"/>
          </a:xfrm>
        </p:spPr>
        <p:txBody>
          <a:bodyPr/>
          <a:lstStyle/>
          <a:p>
            <a:r>
              <a:rPr lang="en-US" dirty="0"/>
              <a:t>                                  </a:t>
            </a:r>
            <a:r>
              <a:rPr lang="en-US" b="1" u="sng" dirty="0"/>
              <a:t>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0A73B-7553-CE96-2B1C-033E93D30BA2}"/>
              </a:ext>
            </a:extLst>
          </p:cNvPr>
          <p:cNvSpPr txBox="1"/>
          <p:nvPr/>
        </p:nvSpPr>
        <p:spPr>
          <a:xfrm>
            <a:off x="2719848" y="5784444"/>
            <a:ext cx="9423928" cy="372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2500261C-2802-A53C-7890-3F719320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DA8BD-E864-D640-7BF3-F8E6CD652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04713-49CE-A3A3-B164-CE41E81F5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6" y="1346479"/>
            <a:ext cx="11495315" cy="52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7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23BB-D4D7-18BC-EE0C-D0FB9778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68" y="30915"/>
            <a:ext cx="10502232" cy="1352299"/>
          </a:xfrm>
        </p:spPr>
        <p:txBody>
          <a:bodyPr/>
          <a:lstStyle/>
          <a:p>
            <a:r>
              <a:rPr lang="en-US" dirty="0"/>
              <a:t>                 </a:t>
            </a:r>
            <a:r>
              <a:rPr lang="en-US" u="sng" dirty="0"/>
              <a:t> </a:t>
            </a:r>
            <a:r>
              <a:rPr lang="en-US" b="1" u="sng" dirty="0"/>
              <a:t>Membership Plans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264C8D15-7ABC-E015-6BCB-5CDBFD72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484AA-6011-B26D-8874-69EC39BCDFA5}"/>
              </a:ext>
            </a:extLst>
          </p:cNvPr>
          <p:cNvSpPr txBox="1"/>
          <p:nvPr/>
        </p:nvSpPr>
        <p:spPr>
          <a:xfrm>
            <a:off x="2566591" y="5609675"/>
            <a:ext cx="92297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Image showing  interface of Supplements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6A775-C2A5-D7D9-65E5-4424E61EC3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A630F6-75C1-320E-661A-08CDF76A8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7" y="1627669"/>
            <a:ext cx="10178980" cy="4351338"/>
          </a:xfrm>
        </p:spPr>
      </p:pic>
    </p:spTree>
    <p:extLst>
      <p:ext uri="{BB962C8B-B14F-4D97-AF65-F5344CB8AC3E}">
        <p14:creationId xmlns:p14="http://schemas.microsoft.com/office/powerpoint/2010/main" val="3762965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A87-38BF-0ACC-0C6C-38B8F0D1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68" y="365125"/>
            <a:ext cx="8470232" cy="1338931"/>
          </a:xfrm>
        </p:spPr>
        <p:txBody>
          <a:bodyPr/>
          <a:lstStyle/>
          <a:p>
            <a:r>
              <a:rPr lang="en-US" b="1" u="sng" dirty="0"/>
              <a:t>Event-registration Page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AD4AD-989C-E759-5B69-86181A6D4891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1C0A6936-9CDF-73B8-77D5-DDB23578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8B0E2-8D2C-E41E-CAA6-E72620FD5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0801EB-420D-53D7-E16A-93BB46F50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66" y="1815577"/>
            <a:ext cx="8772198" cy="4351338"/>
          </a:xfrm>
        </p:spPr>
      </p:pic>
    </p:spTree>
    <p:extLst>
      <p:ext uri="{BB962C8B-B14F-4D97-AF65-F5344CB8AC3E}">
        <p14:creationId xmlns:p14="http://schemas.microsoft.com/office/powerpoint/2010/main" val="141178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3350-B9BA-6EC3-D9E0-7982ED0C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36" y="71020"/>
            <a:ext cx="10488864" cy="1633036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u="sng" dirty="0"/>
              <a:t>About Website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0E73-C9FD-F152-74ED-B14882222910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78006FA-0302-183A-0ADA-981206D1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3A402-EE66-C560-7E42-072C22FD1E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CE2CF2-210B-2AF9-FCCF-16F48AD34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41" y="1825625"/>
            <a:ext cx="9892917" cy="4351338"/>
          </a:xfrm>
        </p:spPr>
      </p:pic>
    </p:spTree>
    <p:extLst>
      <p:ext uri="{BB962C8B-B14F-4D97-AF65-F5344CB8AC3E}">
        <p14:creationId xmlns:p14="http://schemas.microsoft.com/office/powerpoint/2010/main" val="3281920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A80C-F2FA-191F-4C4C-7D913E66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36" y="-22559"/>
            <a:ext cx="10488864" cy="1726615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b="1" u="sng" dirty="0"/>
              <a:t>Team-Members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315B6E90-D3A3-5191-CB67-804C8594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A87B19-EE7F-7056-D08F-0DEEB3B7D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8D7BF-6CA0-4B50-8B15-E3BA16701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5" y="1475677"/>
            <a:ext cx="1179344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87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82F9-9A0D-D3A1-FC41-C633B65E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</a:t>
            </a:r>
            <a:r>
              <a:rPr lang="en-US" b="1" u="sng" dirty="0"/>
              <a:t>Details information of Planning</a:t>
            </a:r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012E8B76-2F81-9C02-6D3D-DD3234A0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3C007-7F4E-2653-B082-7B91E96CD45A}"/>
              </a:ext>
            </a:extLst>
          </p:cNvPr>
          <p:cNvSpPr txBox="1"/>
          <p:nvPr/>
        </p:nvSpPr>
        <p:spPr>
          <a:xfrm>
            <a:off x="1121934" y="5705841"/>
            <a:ext cx="1019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      Image showing Creatine  Products Of Fit Hub Store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D0FCC-0529-2302-E6B0-D16319998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6B408C-A4D3-9537-DE6B-4257AFDBC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44" y="1825625"/>
            <a:ext cx="6702912" cy="4351338"/>
          </a:xfrm>
        </p:spPr>
      </p:pic>
    </p:spTree>
    <p:extLst>
      <p:ext uri="{BB962C8B-B14F-4D97-AF65-F5344CB8AC3E}">
        <p14:creationId xmlns:p14="http://schemas.microsoft.com/office/powerpoint/2010/main" val="291728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5B82-F620-9280-9584-F0E9DE93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4" y="365125"/>
            <a:ext cx="5943601" cy="1352299"/>
          </a:xfrm>
        </p:spPr>
        <p:txBody>
          <a:bodyPr/>
          <a:lstStyle/>
          <a:p>
            <a:r>
              <a:rPr lang="en-US" b="1" u="sng" dirty="0"/>
              <a:t>Contact-Us Page</a:t>
            </a:r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B831C83D-EFB9-E448-798F-1F692F7C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BAA02-D58C-0BD5-A430-AC5E494A9B00}"/>
              </a:ext>
            </a:extLst>
          </p:cNvPr>
          <p:cNvSpPr txBox="1"/>
          <p:nvPr/>
        </p:nvSpPr>
        <p:spPr>
          <a:xfrm>
            <a:off x="641106" y="5930227"/>
            <a:ext cx="10674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32DB6-2AB9-9334-0FA1-1822A1F088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F10609-318F-875F-9922-46D051361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7" y="1825625"/>
            <a:ext cx="8393125" cy="4351338"/>
          </a:xfrm>
        </p:spPr>
      </p:pic>
    </p:spTree>
    <p:extLst>
      <p:ext uri="{BB962C8B-B14F-4D97-AF65-F5344CB8AC3E}">
        <p14:creationId xmlns:p14="http://schemas.microsoft.com/office/powerpoint/2010/main" val="893540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E415-0573-4EDE-21C8-5E1C44DB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FD8B2D-4393-461E-F85F-1BF59530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A87D-8D82-E03A-5674-1C132A75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0" y="1238997"/>
            <a:ext cx="4650485" cy="3570478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ptos"/>
              </a:rPr>
              <a:t> </a:t>
            </a:r>
            <a:r>
              <a:rPr lang="en-US" sz="6600" b="1" u="sng" dirty="0">
                <a:solidFill>
                  <a:schemeClr val="bg1"/>
                </a:solidFill>
                <a:latin typeface="Aptos"/>
              </a:rPr>
              <a:t>SDG Goals </a:t>
            </a:r>
            <a:endParaRPr lang="en-US" sz="6600" u="sng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2F3BC-670A-5D5C-135C-4CFC10CDC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A1F091-AC9D-CDB3-79E5-20536B7F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2DB3E1-C54D-9E38-E48E-36C8F96A9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441565"/>
              </p:ext>
            </p:extLst>
          </p:nvPr>
        </p:nvGraphicFramePr>
        <p:xfrm>
          <a:off x="5728502" y="685800"/>
          <a:ext cx="5878512" cy="5355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7" name="Picture 56" descr="A black and red logo&#10;&#10;AI-generated content may be incorrect.">
            <a:extLst>
              <a:ext uri="{FF2B5EF4-FFF2-40B4-BE49-F238E27FC236}">
                <a16:creationId xmlns:a16="http://schemas.microsoft.com/office/drawing/2014/main" id="{0883AB27-B499-98AB-8A27-BB34FBC87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13" y="1849"/>
            <a:ext cx="2427514" cy="954244"/>
          </a:xfrm>
          <a:prstGeom prst="rect">
            <a:avLst/>
          </a:prstGeom>
        </p:spPr>
      </p:pic>
      <p:sp>
        <p:nvSpPr>
          <p:cNvPr id="37" name="TextBox 610">
            <a:extLst>
              <a:ext uri="{FF2B5EF4-FFF2-40B4-BE49-F238E27FC236}">
                <a16:creationId xmlns:a16="http://schemas.microsoft.com/office/drawing/2014/main" id="{9FA3C701-67D0-D9F9-E2E3-C3609BC1F524}"/>
              </a:ext>
            </a:extLst>
          </p:cNvPr>
          <p:cNvSpPr txBox="1"/>
          <p:nvPr/>
        </p:nvSpPr>
        <p:spPr>
          <a:xfrm>
            <a:off x="288497" y="6219327"/>
            <a:ext cx="11857917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</a:rPr>
              <a:t> 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4E7C7-A050-7D05-FDE9-83A16DBE94B2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 </a:t>
            </a:r>
            <a:r>
              <a:rPr lang="en-US" sz="1400" dirty="0">
                <a:solidFill>
                  <a:schemeClr val="bg1"/>
                </a:solidFill>
              </a:rPr>
              <a:t>   Date – 23 April , 2025                                                                                                                         						                       3 </a:t>
            </a:r>
            <a:r>
              <a:rPr lang="en-US" sz="1400" dirty="0"/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ABCC9-9D09-D422-E390-B082AAF6D9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F44C-4571-8F91-1792-8ACCFEF2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366" y="285642"/>
            <a:ext cx="3846576" cy="1478281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                    </a:t>
            </a:r>
            <a:r>
              <a:rPr lang="en-US" sz="5400" b="1" u="sng"/>
              <a:t> PROBLEM STATEMENT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781-FC1C-E06F-6D52-055B3364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6" y="2573621"/>
            <a:ext cx="11927214" cy="37407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Traditional event management processes often lead to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high costs, environmental waste, and limited inclusivity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Many event platforms focus solely on logistics and ticketing without considering the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sustainability and social impact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events. Issues such as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carbon footprint from travel, excessive resource consumption, lack of accessibility for marginalized.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is a need for an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eco-friendly, socially responsible, and technologically advanced event management platform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that promotes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sustainable event planning, digital solutions to reduce waste, and inclusivity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while ensuring economic opportunities for all stakeholders.</a:t>
            </a:r>
            <a:endParaRPr lang="en-US" dirty="0"/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2F50AD5-38E0-8E11-EB9D-D3623108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5" name="TextBox 610">
            <a:extLst>
              <a:ext uri="{FF2B5EF4-FFF2-40B4-BE49-F238E27FC236}">
                <a16:creationId xmlns:a16="http://schemas.microsoft.com/office/drawing/2014/main" id="{A0019303-9CCD-CC21-E146-A7C684053483}"/>
              </a:ext>
            </a:extLst>
          </p:cNvPr>
          <p:cNvSpPr txBox="1"/>
          <p:nvPr/>
        </p:nvSpPr>
        <p:spPr>
          <a:xfrm>
            <a:off x="288497" y="6219327"/>
            <a:ext cx="11857917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</a:rPr>
              <a:t> 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2BEAF-5422-C13F-8078-070E26AEEA6C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			                       4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A596E-7CDA-50A2-8AF9-9EF9E3132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9FF64-0C43-1A29-3CE7-837E3C86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725A-16E9-027F-142C-224513B6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896"/>
            <a:ext cx="9677400" cy="1706562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ptos Display"/>
                <a:ea typeface="Calibri"/>
                <a:cs typeface="Calibri"/>
              </a:rPr>
              <a:t>🎯 </a:t>
            </a:r>
            <a:r>
              <a:rPr lang="en-US" sz="5400" b="1" u="sng">
                <a:latin typeface="Aptos Display"/>
                <a:ea typeface="Calibri"/>
                <a:cs typeface="Calibri"/>
              </a:rPr>
              <a:t>INTRODUCTION OF</a:t>
            </a:r>
            <a:br>
              <a:rPr lang="en-US" sz="5400" b="1" u="sng">
                <a:latin typeface="Aptos Display"/>
                <a:ea typeface="Calibri"/>
                <a:cs typeface="Calibri"/>
              </a:rPr>
            </a:br>
            <a:r>
              <a:rPr lang="en-US" sz="5400" b="1">
                <a:latin typeface="Aptos Display"/>
                <a:ea typeface="Calibri"/>
                <a:cs typeface="Calibri"/>
              </a:rPr>
              <a:t>          </a:t>
            </a:r>
            <a:r>
              <a:rPr lang="en-US" sz="5400" b="1" u="sng">
                <a:latin typeface="Aptos Display"/>
                <a:ea typeface="Calibri"/>
                <a:cs typeface="Calibri"/>
              </a:rPr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B2CC-D092-5222-79BF-E42F1B53A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286" y="2359024"/>
            <a:ext cx="5540827" cy="38288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ea typeface="+mn-lt"/>
                <a:cs typeface="+mn-lt"/>
              </a:rPr>
              <a:t>Included Features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 Event-Mate Manager </a:t>
            </a:r>
          </a:p>
          <a:p>
            <a:pPr marL="0" indent="0">
              <a:buNone/>
            </a:pPr>
            <a:r>
              <a:rPr lang="en-US" sz="2000" dirty="0"/>
              <a:t>📍 An Event Manager to manage events.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✅ </a:t>
            </a:r>
            <a:r>
              <a:rPr lang="en-US" sz="2000" b="1" dirty="0">
                <a:ea typeface="+mn-lt"/>
                <a:cs typeface="+mn-lt"/>
              </a:rPr>
              <a:t>Interactive Tools &amp; AI Assistance</a:t>
            </a:r>
            <a:r>
              <a:rPr lang="en-US" sz="2000" dirty="0">
                <a:ea typeface="+mn-lt"/>
                <a:cs typeface="+mn-lt"/>
              </a:rPr>
              <a:t> 🤖📊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📍 AI chatbot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13083-5825-E046-6975-0556E9B8B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029" y="2032453"/>
            <a:ext cx="5627911" cy="41662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 b="1" u="sng" dirty="0"/>
          </a:p>
          <a:p>
            <a:pPr marL="0" indent="0">
              <a:buNone/>
            </a:pPr>
            <a:r>
              <a:rPr lang="en-US" sz="2000" dirty="0"/>
              <a:t>✅ </a:t>
            </a:r>
            <a:r>
              <a:rPr lang="en-US" sz="2000" b="1" dirty="0"/>
              <a:t> Events Plans  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📍 Build your Event’s reputation with pocket friendly management</a:t>
            </a:r>
          </a:p>
          <a:p>
            <a:pPr marL="0" indent="0">
              <a:buNone/>
            </a:pPr>
            <a:r>
              <a:rPr lang="en-US" sz="2000" dirty="0"/>
              <a:t>✅ </a:t>
            </a:r>
            <a:r>
              <a:rPr lang="en-US" sz="2000" b="1" dirty="0"/>
              <a:t>Tech &amp; Integration</a:t>
            </a:r>
            <a:r>
              <a:rPr lang="en-US" sz="2000" dirty="0"/>
              <a:t> 🔗📱</a:t>
            </a:r>
          </a:p>
          <a:p>
            <a:pPr marL="0" indent="0">
              <a:buNone/>
            </a:pPr>
            <a:r>
              <a:rPr lang="en-US" sz="2000" dirty="0"/>
              <a:t>📍 Mobile-friendly design, and future mobile app development.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40B2087E-A012-9A67-7591-A29D844C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241C3-3758-CCFE-BE2B-56CBDE929EE3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			                      5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B3D47-F2DD-784D-ADA4-4578C6B5F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69C61-5B1F-6CC4-B587-94121AF7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253" y="474476"/>
            <a:ext cx="5632182" cy="1030760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✨</a:t>
            </a:r>
            <a:r>
              <a:rPr lang="en-US" sz="54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5400" b="1" u="sng">
                <a:latin typeface="Calibri"/>
                <a:ea typeface="+mj-lt"/>
                <a:cs typeface="+mj-lt"/>
              </a:rPr>
              <a:t>Project Objective</a:t>
            </a:r>
            <a:br>
              <a:rPr lang="en-US">
                <a:ea typeface="+mj-lt"/>
                <a:cs typeface="+mj-lt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red logo&#10;&#10;AI-generated content may be incorrect.">
            <a:extLst>
              <a:ext uri="{FF2B5EF4-FFF2-40B4-BE49-F238E27FC236}">
                <a16:creationId xmlns:a16="http://schemas.microsoft.com/office/drawing/2014/main" id="{7F0DC92D-4338-7286-DA02-A32ECAD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A6A2F-B640-67F4-84C4-C6428E64EBB8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									                     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105F0-62A1-9FEA-52B9-B981CC80A1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95AB49-5CEA-4759-E0F3-70D0AAF6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24" y="1406239"/>
            <a:ext cx="11966367" cy="50157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Promote Sustainable Event Practices.</a:t>
            </a: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Accessibility and Inclusivity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Local Economies &amp; Businesses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Leverage Technology for Smart Event Management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Encourage Responsible Consumption and Production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 Community-Driven Approach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48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DB5B2-E7DE-6D9C-A4AB-FEE936909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744244-4A0F-3571-938E-897BE223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F007C-E658-F064-E2A3-AC04917F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391" y="24386"/>
            <a:ext cx="7626479" cy="14782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latin typeface="Aptos"/>
              </a:rPr>
              <a:t> </a:t>
            </a:r>
            <a:r>
              <a:rPr lang="en-US" sz="4800" dirty="0">
                <a:latin typeface="Aptos"/>
              </a:rPr>
              <a:t>  🤖</a:t>
            </a:r>
            <a:r>
              <a:rPr lang="en-US" sz="4800" b="1" u="sng" dirty="0">
                <a:latin typeface="Aptos"/>
              </a:rPr>
              <a:t>AI Chat Bot  &amp; Virtual          Assistant</a:t>
            </a:r>
            <a:r>
              <a:rPr lang="en-US" sz="4000" b="1" dirty="0">
                <a:latin typeface="Aptos"/>
              </a:rPr>
              <a:t>                                    </a:t>
            </a:r>
            <a:endParaRPr lang="en-US" sz="40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C37CEB34-0389-D846-CDC6-335C7D01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E71F-09C4-D00D-E6B5-627981F4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26" y="1465652"/>
            <a:ext cx="10815994" cy="516089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💬 </a:t>
            </a:r>
            <a:r>
              <a:rPr lang="en-US" sz="1800" b="1" dirty="0">
                <a:ea typeface="+mn-lt"/>
                <a:cs typeface="+mn-lt"/>
              </a:rPr>
              <a:t>Personalized Event Planning 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 Instantly matches users with tailored, eco-friendly event solutions.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 Learns from user preferences to improve future recommendations.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🏃 </a:t>
            </a:r>
            <a:r>
              <a:rPr lang="en-US" sz="1800" b="1" dirty="0">
                <a:ea typeface="+mn-lt"/>
                <a:cs typeface="+mn-lt"/>
              </a:rPr>
              <a:t>Smooth Access to Visual Planning Tools 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 Provides rich visual dashboards and drag-and-drop interfaces.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 Covers diverse event types – corporate, cultural, academic, and social.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 Easy-to-use visuals for layout, scheduling, and guest flow.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🕒 </a:t>
            </a:r>
            <a:r>
              <a:rPr lang="en-US" sz="1800" b="1" dirty="0">
                <a:ea typeface="+mn-lt"/>
                <a:cs typeface="+mn-lt"/>
              </a:rPr>
              <a:t>Available 24/7 – Anytime, Anywhere: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Always ready to assist, day or night.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Friendly, AI-based responses to help users stay on track.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                Ensures round-the-clock support for all event needs.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🌐 </a:t>
            </a:r>
            <a:r>
              <a:rPr lang="en-US" sz="1800" b="1" dirty="0">
                <a:ea typeface="+mn-lt"/>
                <a:cs typeface="+mn-lt"/>
              </a:rPr>
              <a:t>Seamlessly Integrated UI:</a:t>
            </a:r>
          </a:p>
          <a:p>
            <a:pPr marL="0" indent="0">
              <a:buNone/>
            </a:pPr>
            <a:r>
              <a:rPr lang="en-US" sz="1800" dirty="0"/>
              <a:t>                Easily accessible via floating chatbot or dashboard icon.</a:t>
            </a:r>
          </a:p>
          <a:p>
            <a:pPr marL="0" indent="0">
              <a:buNone/>
            </a:pPr>
            <a:r>
              <a:rPr lang="en-US" sz="1800" dirty="0"/>
              <a:t>                Supports voice and text input for interactive planning.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3AF77F7-AC68-7F47-5016-B680BB51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0737B-D12C-F546-5FCD-0CB946E83FEA}"/>
              </a:ext>
            </a:extLst>
          </p:cNvPr>
          <p:cNvSpPr txBox="1"/>
          <p:nvPr/>
        </p:nvSpPr>
        <p:spPr>
          <a:xfrm>
            <a:off x="-5444" y="6626543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                                                                                                                      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ECD4C-8CF3-FD98-596F-E807ABAB5D74}"/>
              </a:ext>
            </a:extLst>
          </p:cNvPr>
          <p:cNvSpPr txBox="1"/>
          <p:nvPr/>
        </p:nvSpPr>
        <p:spPr>
          <a:xfrm>
            <a:off x="-53971" y="6472654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					                       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35CAE-D4A2-A203-CF34-8C055446F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52601-106E-A7BD-DA0A-E4E761BC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A6780D-5AE1-F246-4F87-EC5A01F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09515-C201-CDC2-A787-24A11C69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D8DF1-6A6E-9835-C34F-B9F61C64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686" y="6613"/>
            <a:ext cx="6443000" cy="1928188"/>
          </a:xfrm>
        </p:spPr>
        <p:txBody>
          <a:bodyPr>
            <a:noAutofit/>
          </a:bodyPr>
          <a:lstStyle/>
          <a:p>
            <a:br>
              <a:rPr lang="en-US" sz="4000" dirty="0">
                <a:latin typeface="Aptos"/>
              </a:rPr>
            </a:br>
            <a:r>
              <a:rPr lang="en-US" sz="4000" dirty="0">
                <a:latin typeface="Aptos"/>
              </a:rPr>
              <a:t>⚖️</a:t>
            </a:r>
            <a:r>
              <a:rPr lang="en-US" sz="2800" b="1" u="sng" dirty="0">
                <a:latin typeface="Aptos"/>
              </a:rPr>
              <a:t>EVENT SUSTAINABILITY </a:t>
            </a:r>
            <a:br>
              <a:rPr lang="en-US" sz="4800" b="1" u="sng" dirty="0"/>
            </a:br>
            <a:r>
              <a:rPr lang="en-US" sz="1300" b="1" dirty="0">
                <a:latin typeface="Aptos"/>
              </a:rPr>
              <a:t>                                                 </a:t>
            </a:r>
            <a:br>
              <a:rPr lang="en-US" sz="4800" b="1" u="sng" dirty="0"/>
            </a:br>
            <a:endParaRPr lang="en-US" sz="4800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2FD00-2F2E-BC4B-4995-F1B6AEB8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48" y="1697147"/>
            <a:ext cx="11562504" cy="48004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📏 </a:t>
            </a:r>
            <a:r>
              <a:rPr lang="en-US" sz="1900" b="1" dirty="0">
                <a:ea typeface="+mn-lt"/>
                <a:cs typeface="+mn-lt"/>
              </a:rPr>
              <a:t>Simple Input System: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                 Users enter event details like guest count, venue type, and resources used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                 Clean and user-friendly input interface for seamless planning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📊 </a:t>
            </a:r>
            <a:r>
              <a:rPr lang="en-US" sz="1900" b="1" dirty="0">
                <a:ea typeface="+mn-lt"/>
                <a:cs typeface="+mn-lt"/>
              </a:rPr>
              <a:t>Instant Sustainability score: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                  Calculates score using an eco-impact formula based on event data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                  Displays numerical sustainability score along with interpretation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🧍‍♂️ </a:t>
            </a:r>
            <a:r>
              <a:rPr lang="en-US" sz="1900" b="1" dirty="0">
                <a:ea typeface="+mn-lt"/>
                <a:cs typeface="+mn-lt"/>
              </a:rPr>
              <a:t>Sustainability Category Breakdown:</a:t>
            </a:r>
          </a:p>
          <a:p>
            <a:pPr marL="0" indent="0">
              <a:buNone/>
            </a:pPr>
            <a:r>
              <a:rPr lang="en-US" sz="1900" dirty="0"/>
              <a:t>                   Categorizes event as:</a:t>
            </a:r>
          </a:p>
          <a:p>
            <a:pPr marL="0" indent="0">
              <a:buNone/>
            </a:pPr>
            <a:r>
              <a:rPr lang="en-US" sz="1900" dirty="0"/>
              <a:t>                   Highly Sustainable</a:t>
            </a:r>
          </a:p>
          <a:p>
            <a:pPr marL="0" indent="0">
              <a:buNone/>
            </a:pPr>
            <a:r>
              <a:rPr lang="en-US" sz="1900" dirty="0"/>
              <a:t>                   Moderately Sustainable</a:t>
            </a:r>
          </a:p>
          <a:p>
            <a:pPr marL="0" indent="0">
              <a:buNone/>
            </a:pPr>
            <a:r>
              <a:rPr lang="en-US" sz="1900" dirty="0"/>
              <a:t>                   Needs Improvement</a:t>
            </a:r>
          </a:p>
          <a:p>
            <a:pPr marL="0" indent="0">
              <a:buNone/>
            </a:pPr>
            <a:r>
              <a:rPr lang="en-US" sz="1900" dirty="0"/>
              <a:t>                   Unsustainable</a:t>
            </a:r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🔁 </a:t>
            </a:r>
            <a:r>
              <a:rPr lang="en-US" sz="1900" b="1" dirty="0">
                <a:ea typeface="+mn-lt"/>
                <a:cs typeface="+mn-lt"/>
              </a:rPr>
              <a:t>Quick Reset &amp; Recalculate Option: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                Easily adjust event inputs to see impact of greener choices</a:t>
            </a:r>
          </a:p>
          <a:p>
            <a:pPr marL="0" indent="0">
              <a:buNone/>
            </a:pPr>
            <a:r>
              <a:rPr lang="en-US" sz="1900" dirty="0"/>
              <a:t>                Optimized for mobile use — plan responsibly on-the-go</a:t>
            </a:r>
          </a:p>
          <a:p>
            <a:pPr marL="0" indent="0">
              <a:buNone/>
            </a:pPr>
            <a:endParaRPr lang="en-US" sz="1700" b="1" dirty="0"/>
          </a:p>
          <a:p>
            <a:endParaRPr lang="en-US" sz="1700" dirty="0"/>
          </a:p>
        </p:txBody>
      </p:sp>
      <p:pic>
        <p:nvPicPr>
          <p:cNvPr id="4" name="Picture 3" descr="A black and red logo&#10;&#10;AI-generated content may be incorrect.">
            <a:extLst>
              <a:ext uri="{FF2B5EF4-FFF2-40B4-BE49-F238E27FC236}">
                <a16:creationId xmlns:a16="http://schemas.microsoft.com/office/drawing/2014/main" id="{C2E4F9E0-EDC3-ADEA-AB08-B5B6A55E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3E97A-802F-E461-F5FD-22D983CAF9F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7  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ACB38-1298-16EF-4A86-9C883667B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4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6AC5-5C2E-B0D7-E4E8-6EDEE2EB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3" y="247099"/>
            <a:ext cx="6825345" cy="953922"/>
          </a:xfrm>
        </p:spPr>
        <p:txBody>
          <a:bodyPr>
            <a:normAutofit/>
          </a:bodyPr>
          <a:lstStyle/>
          <a:p>
            <a:r>
              <a:rPr lang="en-US" b="1" dirty="0"/>
              <a:t>  </a:t>
            </a:r>
            <a:r>
              <a:rPr lang="en-US" sz="4800" b="1" u="sng" dirty="0"/>
              <a:t>EVENT BUDGET </a:t>
            </a:r>
            <a:r>
              <a:rPr lang="en-US" sz="3200" dirty="0">
                <a:latin typeface="Aptos"/>
              </a:rPr>
              <a:t> </a:t>
            </a:r>
            <a:endParaRPr lang="en-US" sz="1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0A5C-6064-4702-F89F-C80F0360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7798"/>
            <a:ext cx="12194100" cy="478810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Fully Personalized Input: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         </a:t>
            </a:r>
            <a:r>
              <a:rPr lang="en-US" sz="2600" dirty="0">
                <a:ea typeface="+mn-lt"/>
                <a:cs typeface="+mn-lt"/>
              </a:rPr>
              <a:t>Takes key event details: Event Type, Audience Size, Venue, Duration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          Lets users set Planning Goals – Budget-Saving, Eco-Conscious, or Premium</a:t>
            </a:r>
          </a:p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Resourse</a:t>
            </a:r>
            <a:r>
              <a:rPr lang="en-US" b="1" dirty="0">
                <a:ea typeface="+mn-lt"/>
                <a:cs typeface="+mn-lt"/>
              </a:rPr>
              <a:t> Allocation Breakdown: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         </a:t>
            </a:r>
            <a:r>
              <a:rPr lang="en-US" sz="2600" dirty="0">
                <a:ea typeface="+mn-lt"/>
                <a:cs typeface="+mn-lt"/>
              </a:rPr>
              <a:t>Provides a detailed split of: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          Venue cost – based on type and duration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          Catering &amp; Utilities – optimized for sustainability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          Decor &amp; Materials – eco-friendly options prioritized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Quick Edit &amp; Recalculate: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          Instantly modify inputs and see how changes affect cost and impact</a:t>
            </a:r>
          </a:p>
          <a:p>
            <a:pPr marL="0" indent="0">
              <a:buNone/>
            </a:pPr>
            <a:r>
              <a:rPr lang="en-US" sz="2600" dirty="0"/>
              <a:t>         Optimized for both desktop &amp; mobile use</a:t>
            </a:r>
          </a:p>
        </p:txBody>
      </p:sp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329EDAD1-7898-19E5-524E-17CE9AE6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327709-5E9E-3400-FD8C-2797B7FDBE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6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1606</Words>
  <Application>Microsoft Office PowerPoint</Application>
  <PresentationFormat>Widescreen</PresentationFormat>
  <Paragraphs>218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Times New Roman</vt:lpstr>
      <vt:lpstr>Office Theme</vt:lpstr>
      <vt:lpstr>                                                                     Progress Review 2 Event-Mate: A sustainable &amp; Inclusive Event                                      Management                                                                                                                   </vt:lpstr>
      <vt:lpstr>                               CONTENTS</vt:lpstr>
      <vt:lpstr> SDG Goals </vt:lpstr>
      <vt:lpstr>                     PROBLEM STATEMENT</vt:lpstr>
      <vt:lpstr>🎯 INTRODUCTION OF           THE PROJECT</vt:lpstr>
      <vt:lpstr>✨ Project Objective </vt:lpstr>
      <vt:lpstr>   🤖AI Chat Bot  &amp; Virtual          Assistant                                    </vt:lpstr>
      <vt:lpstr> ⚖️EVENT SUSTAINABILITY                                                    </vt:lpstr>
      <vt:lpstr>  EVENT BUDGET  </vt:lpstr>
      <vt:lpstr> Methodology</vt:lpstr>
      <vt:lpstr>Requirement Gathering &amp; Data Collection</vt:lpstr>
      <vt:lpstr>Design Phase : Entity Relationship Diagram</vt:lpstr>
      <vt:lpstr>🔗 Multidisciplinary Approach </vt:lpstr>
      <vt:lpstr>✨ Novelty Factor</vt:lpstr>
      <vt:lpstr>⚠️  Challenges Faced! </vt:lpstr>
      <vt:lpstr>                                         Login-Page</vt:lpstr>
      <vt:lpstr>Main Page</vt:lpstr>
      <vt:lpstr>                              Upcoming Events</vt:lpstr>
      <vt:lpstr>                                 Events Details</vt:lpstr>
      <vt:lpstr>                                  CHAT BOT</vt:lpstr>
      <vt:lpstr>                                  Services</vt:lpstr>
      <vt:lpstr>                  Membership Plans</vt:lpstr>
      <vt:lpstr>Event-registration Page</vt:lpstr>
      <vt:lpstr>                            About Website</vt:lpstr>
      <vt:lpstr>                      Team-Members</vt:lpstr>
      <vt:lpstr>               Details information of Planning</vt:lpstr>
      <vt:lpstr>Contact-Us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Krishan Kumar</dc:creator>
  <cp:lastModifiedBy>Dhruv Kumar Sharma</cp:lastModifiedBy>
  <cp:revision>4</cp:revision>
  <dcterms:created xsi:type="dcterms:W3CDTF">2013-07-15T20:26:40Z</dcterms:created>
  <dcterms:modified xsi:type="dcterms:W3CDTF">2025-04-23T09:31:38Z</dcterms:modified>
</cp:coreProperties>
</file>